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Inconsolata"/>
      <p:regular r:id="rId26"/>
      <p:bold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Fira Sans Extra Condensed ExtraBold"/>
      <p:bold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Inconsolata-regular.fntdata"/><Relationship Id="rId25" Type="http://schemas.openxmlformats.org/officeDocument/2006/relationships/slide" Target="slides/slide21.xml"/><Relationship Id="rId28" Type="http://schemas.openxmlformats.org/officeDocument/2006/relationships/font" Target="fonts/Montserrat-regular.fntdata"/><Relationship Id="rId27" Type="http://schemas.openxmlformats.org/officeDocument/2006/relationships/font" Target="fonts/Inconsolata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7.xml"/><Relationship Id="rId33" Type="http://schemas.openxmlformats.org/officeDocument/2006/relationships/font" Target="fonts/FiraSansExtraCondensedExtraBold-boldItalic.fntdata"/><Relationship Id="rId10" Type="http://schemas.openxmlformats.org/officeDocument/2006/relationships/slide" Target="slides/slide6.xml"/><Relationship Id="rId32" Type="http://schemas.openxmlformats.org/officeDocument/2006/relationships/font" Target="fonts/FiraSansExtraCondensedExtraBold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4a31b9045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4a31b9045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895460ef7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895460ef7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4a31b9045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4a31b9045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95460ef7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95460ef7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895460ef7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895460ef7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895460ef7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895460ef7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4a31b90454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4a31b90454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4a31b9045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4a31b9045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895460ef7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895460ef7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895460ef7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895460ef7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95460ef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95460ef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895460ef7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895460ef7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895460ef7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895460ef7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a18da348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4a18da348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4a31b9045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4a31b9045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95460ef7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95460ef7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95460ef7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95460ef7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4a31b9045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4a31b9045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95460ef7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95460ef7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4a18da348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4a18da348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5" y="3586325"/>
            <a:ext cx="9144000" cy="68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166550" y="1253350"/>
            <a:ext cx="6810900" cy="19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225" y="3633600"/>
            <a:ext cx="77175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713225" y="1106125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713225" y="3152225"/>
            <a:ext cx="77175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 rot="4105679">
            <a:off x="7784606" y="42168"/>
            <a:ext cx="2114938" cy="1269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 rot="4105679">
            <a:off x="-1057469" y="3984793"/>
            <a:ext cx="2114938" cy="1269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672777" y="2428500"/>
            <a:ext cx="1914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2" type="body"/>
          </p:nvPr>
        </p:nvSpPr>
        <p:spPr>
          <a:xfrm>
            <a:off x="672770" y="3351626"/>
            <a:ext cx="19143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3" type="subTitle"/>
          </p:nvPr>
        </p:nvSpPr>
        <p:spPr>
          <a:xfrm>
            <a:off x="2634177" y="2428500"/>
            <a:ext cx="1914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4" type="body"/>
          </p:nvPr>
        </p:nvSpPr>
        <p:spPr>
          <a:xfrm>
            <a:off x="2634182" y="3351647"/>
            <a:ext cx="19143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5" type="subTitle"/>
          </p:nvPr>
        </p:nvSpPr>
        <p:spPr>
          <a:xfrm>
            <a:off x="4595570" y="2428500"/>
            <a:ext cx="1914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6" type="body"/>
          </p:nvPr>
        </p:nvSpPr>
        <p:spPr>
          <a:xfrm>
            <a:off x="4595570" y="3351649"/>
            <a:ext cx="19143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3"/>
          <p:cNvSpPr/>
          <p:nvPr/>
        </p:nvSpPr>
        <p:spPr>
          <a:xfrm>
            <a:off x="-150" y="4956750"/>
            <a:ext cx="9144000" cy="42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 txBox="1"/>
          <p:nvPr>
            <p:ph idx="7" type="subTitle"/>
          </p:nvPr>
        </p:nvSpPr>
        <p:spPr>
          <a:xfrm>
            <a:off x="6556930" y="2428500"/>
            <a:ext cx="1914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8" type="body"/>
          </p:nvPr>
        </p:nvSpPr>
        <p:spPr>
          <a:xfrm>
            <a:off x="6556930" y="3351649"/>
            <a:ext cx="19143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hasCustomPrompt="1" type="title"/>
          </p:nvPr>
        </p:nvSpPr>
        <p:spPr>
          <a:xfrm>
            <a:off x="881570" y="1607875"/>
            <a:ext cx="1496700" cy="7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hasCustomPrompt="1" idx="9" type="title"/>
          </p:nvPr>
        </p:nvSpPr>
        <p:spPr>
          <a:xfrm>
            <a:off x="2842982" y="1607875"/>
            <a:ext cx="1496700" cy="7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hasCustomPrompt="1" idx="13" type="title"/>
          </p:nvPr>
        </p:nvSpPr>
        <p:spPr>
          <a:xfrm>
            <a:off x="4804370" y="1607875"/>
            <a:ext cx="1496700" cy="7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hasCustomPrompt="1" idx="14" type="title"/>
          </p:nvPr>
        </p:nvSpPr>
        <p:spPr>
          <a:xfrm>
            <a:off x="6765730" y="1607875"/>
            <a:ext cx="1496700" cy="7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idx="15" type="title"/>
          </p:nvPr>
        </p:nvSpPr>
        <p:spPr>
          <a:xfrm>
            <a:off x="873450" y="548640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column 2">
  <p:cSld name="CUSTOM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 rot="2041874">
            <a:off x="7486848" y="-13369"/>
            <a:ext cx="1648903" cy="7932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 rot="6378890">
            <a:off x="8274959" y="4095353"/>
            <a:ext cx="1648897" cy="7932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 rot="1244252">
            <a:off x="8478911" y="2471682"/>
            <a:ext cx="399054" cy="3990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>
            <p:ph type="title"/>
          </p:nvPr>
        </p:nvSpPr>
        <p:spPr>
          <a:xfrm>
            <a:off x="5029431" y="1498050"/>
            <a:ext cx="29538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5029425" y="2135250"/>
            <a:ext cx="2953800" cy="15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14"/>
          <p:cNvSpPr/>
          <p:nvPr/>
        </p:nvSpPr>
        <p:spPr>
          <a:xfrm rot="5400000">
            <a:off x="-2321100" y="2292475"/>
            <a:ext cx="5172000" cy="54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">
    <p:bg>
      <p:bgPr>
        <a:solidFill>
          <a:schemeClr val="dk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>
            <a:off x="0" y="-7400"/>
            <a:ext cx="9151500" cy="5143500"/>
          </a:xfrm>
          <a:prstGeom prst="rect">
            <a:avLst/>
          </a:prstGeom>
          <a:solidFill>
            <a:srgbClr val="242425">
              <a:alpha val="62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713250" y="1824738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2091025" y="2472022"/>
            <a:ext cx="4962000" cy="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column 3">
  <p:cSld name="CUSTOM_4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 rot="2041874">
            <a:off x="7486848" y="-13369"/>
            <a:ext cx="1648903" cy="7932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 rot="6378890">
            <a:off x="8274959" y="4095353"/>
            <a:ext cx="1648897" cy="7932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 rot="1244252">
            <a:off x="8478911" y="2471682"/>
            <a:ext cx="399054" cy="3990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795011" y="2748592"/>
            <a:ext cx="3858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795011" y="1916708"/>
            <a:ext cx="38586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16"/>
          <p:cNvSpPr/>
          <p:nvPr/>
        </p:nvSpPr>
        <p:spPr>
          <a:xfrm rot="5400000">
            <a:off x="-2316300" y="2287900"/>
            <a:ext cx="5153100" cy="55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with numbers">
  <p:cSld name="CUSTOM_5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 rot="8370269">
            <a:off x="-718246" y="-308863"/>
            <a:ext cx="2114913" cy="8030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 rot="1244252">
            <a:off x="6550611" y="4488932"/>
            <a:ext cx="399054" cy="3990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 rot="724596">
            <a:off x="3954916" y="4728781"/>
            <a:ext cx="2115008" cy="12697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998050" y="2481150"/>
            <a:ext cx="1963200" cy="8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2" type="body"/>
          </p:nvPr>
        </p:nvSpPr>
        <p:spPr>
          <a:xfrm>
            <a:off x="3586625" y="2481100"/>
            <a:ext cx="1963200" cy="8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3" type="body"/>
          </p:nvPr>
        </p:nvSpPr>
        <p:spPr>
          <a:xfrm>
            <a:off x="6022800" y="2481100"/>
            <a:ext cx="1963200" cy="8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hasCustomPrompt="1" type="title"/>
          </p:nvPr>
        </p:nvSpPr>
        <p:spPr>
          <a:xfrm>
            <a:off x="998050" y="2034450"/>
            <a:ext cx="1963200" cy="4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17"/>
          <p:cNvSpPr txBox="1"/>
          <p:nvPr>
            <p:ph hasCustomPrompt="1" idx="4" type="title"/>
          </p:nvPr>
        </p:nvSpPr>
        <p:spPr>
          <a:xfrm>
            <a:off x="3586608" y="2034450"/>
            <a:ext cx="1963200" cy="4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17"/>
          <p:cNvSpPr txBox="1"/>
          <p:nvPr>
            <p:ph hasCustomPrompt="1" idx="5" type="title"/>
          </p:nvPr>
        </p:nvSpPr>
        <p:spPr>
          <a:xfrm>
            <a:off x="6022808" y="2034450"/>
            <a:ext cx="1963200" cy="4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17"/>
          <p:cNvSpPr txBox="1"/>
          <p:nvPr>
            <p:ph idx="6" type="title"/>
          </p:nvPr>
        </p:nvSpPr>
        <p:spPr>
          <a:xfrm>
            <a:off x="873450" y="549075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6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/>
          <p:nvPr/>
        </p:nvSpPr>
        <p:spPr>
          <a:xfrm rot="2041874">
            <a:off x="7486848" y="-13369"/>
            <a:ext cx="1648903" cy="7932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/>
          <p:nvPr/>
        </p:nvSpPr>
        <p:spPr>
          <a:xfrm rot="6378890">
            <a:off x="8274959" y="4095353"/>
            <a:ext cx="1648897" cy="7932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 rot="1244252">
            <a:off x="8478911" y="2471682"/>
            <a:ext cx="399054" cy="3990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1200125" y="1181931"/>
            <a:ext cx="4694700" cy="8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" name="Google Shape;104;p18"/>
          <p:cNvSpPr/>
          <p:nvPr/>
        </p:nvSpPr>
        <p:spPr>
          <a:xfrm rot="5400000">
            <a:off x="-2316300" y="2287900"/>
            <a:ext cx="5153100" cy="55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>
            <p:ph type="title"/>
          </p:nvPr>
        </p:nvSpPr>
        <p:spPr>
          <a:xfrm>
            <a:off x="1200125" y="548640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CUSTOM_8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 rot="2041874">
            <a:off x="7486848" y="-13369"/>
            <a:ext cx="1648903" cy="7932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/>
          <p:nvPr/>
        </p:nvSpPr>
        <p:spPr>
          <a:xfrm rot="6378890">
            <a:off x="8427359" y="4247753"/>
            <a:ext cx="1648897" cy="7932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/>
          <p:nvPr/>
        </p:nvSpPr>
        <p:spPr>
          <a:xfrm rot="1244252">
            <a:off x="8631311" y="2624082"/>
            <a:ext cx="399054" cy="3990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0" y="4601575"/>
            <a:ext cx="9216300" cy="54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>
            <p:ph type="title"/>
          </p:nvPr>
        </p:nvSpPr>
        <p:spPr>
          <a:xfrm>
            <a:off x="1200125" y="549075"/>
            <a:ext cx="7212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9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/>
          <p:nvPr/>
        </p:nvSpPr>
        <p:spPr>
          <a:xfrm rot="8370269">
            <a:off x="-718246" y="-308863"/>
            <a:ext cx="2114913" cy="8030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/>
          <p:nvPr/>
        </p:nvSpPr>
        <p:spPr>
          <a:xfrm rot="1244252">
            <a:off x="6550611" y="4488932"/>
            <a:ext cx="399054" cy="3990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/>
          <p:nvPr/>
        </p:nvSpPr>
        <p:spPr>
          <a:xfrm rot="724596">
            <a:off x="3954916" y="4728781"/>
            <a:ext cx="2115008" cy="12697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5076467" y="1805698"/>
            <a:ext cx="2858700" cy="21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type="title"/>
          </p:nvPr>
        </p:nvSpPr>
        <p:spPr>
          <a:xfrm>
            <a:off x="5076467" y="1200302"/>
            <a:ext cx="28587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021850" y="1912625"/>
            <a:ext cx="3002100" cy="9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178500" y="2937525"/>
            <a:ext cx="48018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2134850" y="2095725"/>
            <a:ext cx="1887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6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>
  <p:cSld name="CUSTOM_10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/>
          <p:nvPr/>
        </p:nvSpPr>
        <p:spPr>
          <a:xfrm rot="-4421110">
            <a:off x="-940299" y="253127"/>
            <a:ext cx="1648897" cy="7932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/>
          <p:nvPr/>
        </p:nvSpPr>
        <p:spPr>
          <a:xfrm rot="-9555748">
            <a:off x="105593" y="2271016"/>
            <a:ext cx="399054" cy="3990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/>
          <p:nvPr/>
        </p:nvSpPr>
        <p:spPr>
          <a:xfrm rot="-8758126">
            <a:off x="-152194" y="4361832"/>
            <a:ext cx="1648903" cy="7932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 txBox="1"/>
          <p:nvPr>
            <p:ph type="title"/>
          </p:nvPr>
        </p:nvSpPr>
        <p:spPr>
          <a:xfrm>
            <a:off x="1185950" y="549075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CUSTOM_1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/>
          <p:nvPr/>
        </p:nvSpPr>
        <p:spPr>
          <a:xfrm rot="8370269">
            <a:off x="-718246" y="-308863"/>
            <a:ext cx="2114913" cy="8030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2"/>
          <p:cNvSpPr/>
          <p:nvPr/>
        </p:nvSpPr>
        <p:spPr>
          <a:xfrm rot="1244252">
            <a:off x="6550611" y="4488932"/>
            <a:ext cx="399054" cy="3990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/>
          <p:nvPr/>
        </p:nvSpPr>
        <p:spPr>
          <a:xfrm rot="724596">
            <a:off x="3954916" y="4728781"/>
            <a:ext cx="2115008" cy="12697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1906518" y="1617875"/>
            <a:ext cx="2339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2" type="body"/>
          </p:nvPr>
        </p:nvSpPr>
        <p:spPr>
          <a:xfrm>
            <a:off x="1906518" y="2181895"/>
            <a:ext cx="2339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3" type="subTitle"/>
          </p:nvPr>
        </p:nvSpPr>
        <p:spPr>
          <a:xfrm>
            <a:off x="1906520" y="3231375"/>
            <a:ext cx="2339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4" type="body"/>
          </p:nvPr>
        </p:nvSpPr>
        <p:spPr>
          <a:xfrm>
            <a:off x="1906520" y="3787855"/>
            <a:ext cx="2339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5" type="subTitle"/>
          </p:nvPr>
        </p:nvSpPr>
        <p:spPr>
          <a:xfrm>
            <a:off x="5629920" y="1619275"/>
            <a:ext cx="2339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6" type="body"/>
          </p:nvPr>
        </p:nvSpPr>
        <p:spPr>
          <a:xfrm>
            <a:off x="5629920" y="2181895"/>
            <a:ext cx="2339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7" type="subTitle"/>
          </p:nvPr>
        </p:nvSpPr>
        <p:spPr>
          <a:xfrm>
            <a:off x="5629921" y="3231375"/>
            <a:ext cx="22932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8" type="body"/>
          </p:nvPr>
        </p:nvSpPr>
        <p:spPr>
          <a:xfrm>
            <a:off x="5629921" y="3787855"/>
            <a:ext cx="22932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5" name="Google Shape;135;p22"/>
          <p:cNvSpPr/>
          <p:nvPr/>
        </p:nvSpPr>
        <p:spPr>
          <a:xfrm rot="5400000">
            <a:off x="-2340000" y="2264100"/>
            <a:ext cx="5143500" cy="61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 txBox="1"/>
          <p:nvPr>
            <p:ph type="title"/>
          </p:nvPr>
        </p:nvSpPr>
        <p:spPr>
          <a:xfrm>
            <a:off x="1200125" y="549075"/>
            <a:ext cx="7212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37" name="Google Shape;137;p22"/>
          <p:cNvSpPr txBox="1"/>
          <p:nvPr>
            <p:ph hasCustomPrompt="1" idx="9" type="title"/>
          </p:nvPr>
        </p:nvSpPr>
        <p:spPr>
          <a:xfrm>
            <a:off x="1165775" y="1801075"/>
            <a:ext cx="813000" cy="3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8" name="Google Shape;138;p22"/>
          <p:cNvSpPr txBox="1"/>
          <p:nvPr>
            <p:ph hasCustomPrompt="1" idx="13" type="title"/>
          </p:nvPr>
        </p:nvSpPr>
        <p:spPr>
          <a:xfrm>
            <a:off x="4846744" y="1801075"/>
            <a:ext cx="813000" cy="3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9" name="Google Shape;139;p22"/>
          <p:cNvSpPr txBox="1"/>
          <p:nvPr>
            <p:ph hasCustomPrompt="1" idx="14" type="title"/>
          </p:nvPr>
        </p:nvSpPr>
        <p:spPr>
          <a:xfrm>
            <a:off x="1165775" y="3403150"/>
            <a:ext cx="813000" cy="3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0" name="Google Shape;140;p22"/>
          <p:cNvSpPr txBox="1"/>
          <p:nvPr>
            <p:ph hasCustomPrompt="1" idx="15" type="title"/>
          </p:nvPr>
        </p:nvSpPr>
        <p:spPr>
          <a:xfrm>
            <a:off x="4846744" y="3403150"/>
            <a:ext cx="813000" cy="3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/>
          <p:nvPr/>
        </p:nvSpPr>
        <p:spPr>
          <a:xfrm rot="4105679">
            <a:off x="7784606" y="42168"/>
            <a:ext cx="2114938" cy="1269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3"/>
          <p:cNvSpPr/>
          <p:nvPr/>
        </p:nvSpPr>
        <p:spPr>
          <a:xfrm rot="1242813">
            <a:off x="952182" y="4532226"/>
            <a:ext cx="217136" cy="3990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3"/>
          <p:cNvSpPr/>
          <p:nvPr/>
        </p:nvSpPr>
        <p:spPr>
          <a:xfrm rot="4105679">
            <a:off x="-1057469" y="3984793"/>
            <a:ext cx="2114938" cy="1269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3"/>
          <p:cNvSpPr txBox="1"/>
          <p:nvPr>
            <p:ph idx="1" type="subTitle"/>
          </p:nvPr>
        </p:nvSpPr>
        <p:spPr>
          <a:xfrm>
            <a:off x="1493928" y="1828800"/>
            <a:ext cx="15906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2" type="body"/>
          </p:nvPr>
        </p:nvSpPr>
        <p:spPr>
          <a:xfrm>
            <a:off x="1493925" y="3322325"/>
            <a:ext cx="15906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3" type="subTitle"/>
          </p:nvPr>
        </p:nvSpPr>
        <p:spPr>
          <a:xfrm>
            <a:off x="3810000" y="1828800"/>
            <a:ext cx="15906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4" type="body"/>
          </p:nvPr>
        </p:nvSpPr>
        <p:spPr>
          <a:xfrm>
            <a:off x="3810002" y="3322325"/>
            <a:ext cx="15906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5" type="subTitle"/>
          </p:nvPr>
        </p:nvSpPr>
        <p:spPr>
          <a:xfrm>
            <a:off x="6149915" y="1828800"/>
            <a:ext cx="1542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6" type="body"/>
          </p:nvPr>
        </p:nvSpPr>
        <p:spPr>
          <a:xfrm>
            <a:off x="6149922" y="3322325"/>
            <a:ext cx="15429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type="title"/>
          </p:nvPr>
        </p:nvSpPr>
        <p:spPr>
          <a:xfrm>
            <a:off x="1197025" y="548640"/>
            <a:ext cx="7538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1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/>
          <p:nvPr/>
        </p:nvSpPr>
        <p:spPr>
          <a:xfrm rot="8370269">
            <a:off x="-718246" y="-308863"/>
            <a:ext cx="2114913" cy="8030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/>
          <p:nvPr/>
        </p:nvSpPr>
        <p:spPr>
          <a:xfrm rot="1244252">
            <a:off x="6550611" y="4488932"/>
            <a:ext cx="399054" cy="3990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4"/>
          <p:cNvSpPr/>
          <p:nvPr/>
        </p:nvSpPr>
        <p:spPr>
          <a:xfrm rot="724596">
            <a:off x="3954916" y="4728781"/>
            <a:ext cx="2115008" cy="12697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4"/>
          <p:cNvSpPr txBox="1"/>
          <p:nvPr>
            <p:ph idx="1" type="subTitle"/>
          </p:nvPr>
        </p:nvSpPr>
        <p:spPr>
          <a:xfrm>
            <a:off x="928625" y="2571750"/>
            <a:ext cx="17706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2" type="body"/>
          </p:nvPr>
        </p:nvSpPr>
        <p:spPr>
          <a:xfrm>
            <a:off x="928700" y="3066450"/>
            <a:ext cx="17706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3" type="subTitle"/>
          </p:nvPr>
        </p:nvSpPr>
        <p:spPr>
          <a:xfrm>
            <a:off x="3686700" y="2571750"/>
            <a:ext cx="17706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4" type="body"/>
          </p:nvPr>
        </p:nvSpPr>
        <p:spPr>
          <a:xfrm>
            <a:off x="3686700" y="3066450"/>
            <a:ext cx="17706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5" type="subTitle"/>
          </p:nvPr>
        </p:nvSpPr>
        <p:spPr>
          <a:xfrm>
            <a:off x="6444763" y="2571750"/>
            <a:ext cx="17706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6" type="body"/>
          </p:nvPr>
        </p:nvSpPr>
        <p:spPr>
          <a:xfrm>
            <a:off x="6444763" y="3066450"/>
            <a:ext cx="17706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" name="Google Shape;162;p24"/>
          <p:cNvSpPr txBox="1"/>
          <p:nvPr>
            <p:ph type="title"/>
          </p:nvPr>
        </p:nvSpPr>
        <p:spPr>
          <a:xfrm>
            <a:off x="873450" y="549075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15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/>
          <p:nvPr/>
        </p:nvSpPr>
        <p:spPr>
          <a:xfrm rot="2041874">
            <a:off x="7486848" y="-13369"/>
            <a:ext cx="1648903" cy="7932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4599087">
            <a:off x="-549530" y="4143607"/>
            <a:ext cx="1648949" cy="7934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/>
          <p:nvPr/>
        </p:nvSpPr>
        <p:spPr>
          <a:xfrm rot="1244252">
            <a:off x="8478911" y="2471682"/>
            <a:ext cx="399054" cy="3990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 txBox="1"/>
          <p:nvPr>
            <p:ph idx="1" type="subTitle"/>
          </p:nvPr>
        </p:nvSpPr>
        <p:spPr>
          <a:xfrm>
            <a:off x="713340" y="1792050"/>
            <a:ext cx="2451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168" name="Google Shape;168;p25"/>
          <p:cNvSpPr txBox="1"/>
          <p:nvPr>
            <p:ph idx="2" type="body"/>
          </p:nvPr>
        </p:nvSpPr>
        <p:spPr>
          <a:xfrm>
            <a:off x="713340" y="2216111"/>
            <a:ext cx="24513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25"/>
          <p:cNvSpPr txBox="1"/>
          <p:nvPr>
            <p:ph idx="3" type="subTitle"/>
          </p:nvPr>
        </p:nvSpPr>
        <p:spPr>
          <a:xfrm>
            <a:off x="3340038" y="1792050"/>
            <a:ext cx="2451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170" name="Google Shape;170;p25"/>
          <p:cNvSpPr txBox="1"/>
          <p:nvPr>
            <p:ph idx="4" type="body"/>
          </p:nvPr>
        </p:nvSpPr>
        <p:spPr>
          <a:xfrm>
            <a:off x="3340038" y="2216111"/>
            <a:ext cx="24513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5" type="subTitle"/>
          </p:nvPr>
        </p:nvSpPr>
        <p:spPr>
          <a:xfrm>
            <a:off x="5979391" y="1792050"/>
            <a:ext cx="2451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172" name="Google Shape;172;p25"/>
          <p:cNvSpPr txBox="1"/>
          <p:nvPr>
            <p:ph idx="6" type="body"/>
          </p:nvPr>
        </p:nvSpPr>
        <p:spPr>
          <a:xfrm>
            <a:off x="5979391" y="2216111"/>
            <a:ext cx="24513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7" type="subTitle"/>
          </p:nvPr>
        </p:nvSpPr>
        <p:spPr>
          <a:xfrm>
            <a:off x="713340" y="3380225"/>
            <a:ext cx="2451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174" name="Google Shape;174;p25"/>
          <p:cNvSpPr txBox="1"/>
          <p:nvPr>
            <p:ph idx="8" type="body"/>
          </p:nvPr>
        </p:nvSpPr>
        <p:spPr>
          <a:xfrm>
            <a:off x="713340" y="3806158"/>
            <a:ext cx="24513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" name="Google Shape;175;p25"/>
          <p:cNvSpPr txBox="1"/>
          <p:nvPr>
            <p:ph idx="9" type="subTitle"/>
          </p:nvPr>
        </p:nvSpPr>
        <p:spPr>
          <a:xfrm>
            <a:off x="3340038" y="3380225"/>
            <a:ext cx="2451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176" name="Google Shape;176;p25"/>
          <p:cNvSpPr txBox="1"/>
          <p:nvPr>
            <p:ph idx="13" type="body"/>
          </p:nvPr>
        </p:nvSpPr>
        <p:spPr>
          <a:xfrm>
            <a:off x="3340038" y="3806158"/>
            <a:ext cx="24513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idx="14" type="subTitle"/>
          </p:nvPr>
        </p:nvSpPr>
        <p:spPr>
          <a:xfrm>
            <a:off x="5979391" y="3380225"/>
            <a:ext cx="2451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178" name="Google Shape;178;p25"/>
          <p:cNvSpPr txBox="1"/>
          <p:nvPr>
            <p:ph idx="15" type="body"/>
          </p:nvPr>
        </p:nvSpPr>
        <p:spPr>
          <a:xfrm>
            <a:off x="5979391" y="3806158"/>
            <a:ext cx="24513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" name="Google Shape;179;p25"/>
          <p:cNvSpPr/>
          <p:nvPr/>
        </p:nvSpPr>
        <p:spPr>
          <a:xfrm>
            <a:off x="-150" y="4956750"/>
            <a:ext cx="9144000" cy="42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5"/>
          <p:cNvSpPr txBox="1"/>
          <p:nvPr>
            <p:ph type="title"/>
          </p:nvPr>
        </p:nvSpPr>
        <p:spPr>
          <a:xfrm>
            <a:off x="873450" y="549075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6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/>
          <p:nvPr/>
        </p:nvSpPr>
        <p:spPr>
          <a:xfrm rot="4105679">
            <a:off x="7784606" y="42168"/>
            <a:ext cx="2114938" cy="1269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6"/>
          <p:cNvSpPr/>
          <p:nvPr/>
        </p:nvSpPr>
        <p:spPr>
          <a:xfrm rot="1242813">
            <a:off x="952182" y="4532226"/>
            <a:ext cx="217136" cy="3990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6"/>
          <p:cNvSpPr/>
          <p:nvPr/>
        </p:nvSpPr>
        <p:spPr>
          <a:xfrm rot="4105679">
            <a:off x="-1057469" y="3984793"/>
            <a:ext cx="2114938" cy="1269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6"/>
          <p:cNvSpPr txBox="1"/>
          <p:nvPr>
            <p:ph idx="1" type="subTitle"/>
          </p:nvPr>
        </p:nvSpPr>
        <p:spPr>
          <a:xfrm>
            <a:off x="1200159" y="1354000"/>
            <a:ext cx="23964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186" name="Google Shape;186;p26"/>
          <p:cNvSpPr txBox="1"/>
          <p:nvPr>
            <p:ph idx="2" type="body"/>
          </p:nvPr>
        </p:nvSpPr>
        <p:spPr>
          <a:xfrm>
            <a:off x="1200148" y="1920995"/>
            <a:ext cx="23964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7" name="Google Shape;187;p26"/>
          <p:cNvSpPr txBox="1"/>
          <p:nvPr>
            <p:ph idx="3" type="subTitle"/>
          </p:nvPr>
        </p:nvSpPr>
        <p:spPr>
          <a:xfrm>
            <a:off x="4089287" y="1354000"/>
            <a:ext cx="23964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188" name="Google Shape;188;p26"/>
          <p:cNvSpPr txBox="1"/>
          <p:nvPr>
            <p:ph idx="4" type="body"/>
          </p:nvPr>
        </p:nvSpPr>
        <p:spPr>
          <a:xfrm>
            <a:off x="4089277" y="1920995"/>
            <a:ext cx="23964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26"/>
          <p:cNvSpPr txBox="1"/>
          <p:nvPr>
            <p:ph idx="5" type="subTitle"/>
          </p:nvPr>
        </p:nvSpPr>
        <p:spPr>
          <a:xfrm>
            <a:off x="1200126" y="2942173"/>
            <a:ext cx="23964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190" name="Google Shape;190;p26"/>
          <p:cNvSpPr txBox="1"/>
          <p:nvPr>
            <p:ph idx="6" type="body"/>
          </p:nvPr>
        </p:nvSpPr>
        <p:spPr>
          <a:xfrm>
            <a:off x="1200126" y="3509168"/>
            <a:ext cx="23964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1" name="Google Shape;191;p26"/>
          <p:cNvSpPr txBox="1"/>
          <p:nvPr>
            <p:ph idx="7" type="subTitle"/>
          </p:nvPr>
        </p:nvSpPr>
        <p:spPr>
          <a:xfrm>
            <a:off x="4089254" y="2942173"/>
            <a:ext cx="23964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192" name="Google Shape;192;p26"/>
          <p:cNvSpPr txBox="1"/>
          <p:nvPr>
            <p:ph idx="8" type="body"/>
          </p:nvPr>
        </p:nvSpPr>
        <p:spPr>
          <a:xfrm>
            <a:off x="4089255" y="3509168"/>
            <a:ext cx="23964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26"/>
          <p:cNvSpPr/>
          <p:nvPr/>
        </p:nvSpPr>
        <p:spPr>
          <a:xfrm rot="5400000">
            <a:off x="-2325750" y="2278325"/>
            <a:ext cx="5172000" cy="55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6"/>
          <p:cNvSpPr txBox="1"/>
          <p:nvPr>
            <p:ph type="title"/>
          </p:nvPr>
        </p:nvSpPr>
        <p:spPr>
          <a:xfrm>
            <a:off x="1200125" y="549075"/>
            <a:ext cx="7212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2">
  <p:cSld name="CUSTOM_17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/>
          <p:nvPr/>
        </p:nvSpPr>
        <p:spPr>
          <a:xfrm rot="8370269">
            <a:off x="-718246" y="-308863"/>
            <a:ext cx="2114913" cy="8030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7"/>
          <p:cNvSpPr/>
          <p:nvPr/>
        </p:nvSpPr>
        <p:spPr>
          <a:xfrm rot="1244252">
            <a:off x="6550611" y="4488932"/>
            <a:ext cx="399054" cy="3990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7"/>
          <p:cNvSpPr/>
          <p:nvPr/>
        </p:nvSpPr>
        <p:spPr>
          <a:xfrm rot="724596">
            <a:off x="3954916" y="4728781"/>
            <a:ext cx="2115008" cy="12697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7"/>
          <p:cNvSpPr txBox="1"/>
          <p:nvPr>
            <p:ph idx="1" type="subTitle"/>
          </p:nvPr>
        </p:nvSpPr>
        <p:spPr>
          <a:xfrm>
            <a:off x="1504725" y="1459063"/>
            <a:ext cx="18288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200" name="Google Shape;200;p27"/>
          <p:cNvSpPr txBox="1"/>
          <p:nvPr>
            <p:ph idx="2" type="body"/>
          </p:nvPr>
        </p:nvSpPr>
        <p:spPr>
          <a:xfrm>
            <a:off x="1504725" y="1886867"/>
            <a:ext cx="18288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" name="Google Shape;201;p27"/>
          <p:cNvSpPr txBox="1"/>
          <p:nvPr>
            <p:ph idx="3" type="subTitle"/>
          </p:nvPr>
        </p:nvSpPr>
        <p:spPr>
          <a:xfrm>
            <a:off x="1504725" y="2319200"/>
            <a:ext cx="18288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202" name="Google Shape;202;p27"/>
          <p:cNvSpPr txBox="1"/>
          <p:nvPr>
            <p:ph idx="4" type="body"/>
          </p:nvPr>
        </p:nvSpPr>
        <p:spPr>
          <a:xfrm>
            <a:off x="1504725" y="2754678"/>
            <a:ext cx="18288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" name="Google Shape;203;p27"/>
          <p:cNvSpPr txBox="1"/>
          <p:nvPr>
            <p:ph idx="5" type="subTitle"/>
          </p:nvPr>
        </p:nvSpPr>
        <p:spPr>
          <a:xfrm>
            <a:off x="1504725" y="3179325"/>
            <a:ext cx="18288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204" name="Google Shape;204;p27"/>
          <p:cNvSpPr txBox="1"/>
          <p:nvPr>
            <p:ph idx="6" type="body"/>
          </p:nvPr>
        </p:nvSpPr>
        <p:spPr>
          <a:xfrm>
            <a:off x="1504725" y="3603386"/>
            <a:ext cx="18288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" name="Google Shape;205;p27"/>
          <p:cNvSpPr txBox="1"/>
          <p:nvPr>
            <p:ph type="title"/>
          </p:nvPr>
        </p:nvSpPr>
        <p:spPr>
          <a:xfrm>
            <a:off x="1200125" y="549075"/>
            <a:ext cx="7212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3">
  <p:cSld name="CUSTOM_18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/>
          <p:nvPr/>
        </p:nvSpPr>
        <p:spPr>
          <a:xfrm rot="2041874">
            <a:off x="7486848" y="-13369"/>
            <a:ext cx="1648903" cy="7932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8"/>
          <p:cNvSpPr/>
          <p:nvPr/>
        </p:nvSpPr>
        <p:spPr>
          <a:xfrm rot="6378890">
            <a:off x="8274959" y="4095353"/>
            <a:ext cx="1648897" cy="7932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8"/>
          <p:cNvSpPr/>
          <p:nvPr/>
        </p:nvSpPr>
        <p:spPr>
          <a:xfrm rot="1244252">
            <a:off x="8478911" y="2471682"/>
            <a:ext cx="399054" cy="3990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8"/>
          <p:cNvSpPr txBox="1"/>
          <p:nvPr>
            <p:ph idx="1" type="subTitle"/>
          </p:nvPr>
        </p:nvSpPr>
        <p:spPr>
          <a:xfrm>
            <a:off x="6156775" y="3549617"/>
            <a:ext cx="22740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211" name="Google Shape;211;p28"/>
          <p:cNvSpPr txBox="1"/>
          <p:nvPr>
            <p:ph idx="2" type="body"/>
          </p:nvPr>
        </p:nvSpPr>
        <p:spPr>
          <a:xfrm>
            <a:off x="6156779" y="4121303"/>
            <a:ext cx="22740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" name="Google Shape;212;p28"/>
          <p:cNvSpPr txBox="1"/>
          <p:nvPr>
            <p:ph idx="3" type="subTitle"/>
          </p:nvPr>
        </p:nvSpPr>
        <p:spPr>
          <a:xfrm>
            <a:off x="3429099" y="3549617"/>
            <a:ext cx="22740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213" name="Google Shape;213;p28"/>
          <p:cNvSpPr txBox="1"/>
          <p:nvPr>
            <p:ph idx="4" type="body"/>
          </p:nvPr>
        </p:nvSpPr>
        <p:spPr>
          <a:xfrm>
            <a:off x="3429107" y="4121303"/>
            <a:ext cx="22740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" name="Google Shape;214;p28"/>
          <p:cNvSpPr txBox="1"/>
          <p:nvPr>
            <p:ph idx="5" type="subTitle"/>
          </p:nvPr>
        </p:nvSpPr>
        <p:spPr>
          <a:xfrm>
            <a:off x="713213" y="3549617"/>
            <a:ext cx="22740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215" name="Google Shape;215;p28"/>
          <p:cNvSpPr txBox="1"/>
          <p:nvPr>
            <p:ph idx="6" type="body"/>
          </p:nvPr>
        </p:nvSpPr>
        <p:spPr>
          <a:xfrm>
            <a:off x="713225" y="4121303"/>
            <a:ext cx="22740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" name="Google Shape;216;p28"/>
          <p:cNvSpPr txBox="1"/>
          <p:nvPr>
            <p:ph type="title"/>
          </p:nvPr>
        </p:nvSpPr>
        <p:spPr>
          <a:xfrm>
            <a:off x="873450" y="549075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2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/>
          <p:nvPr/>
        </p:nvSpPr>
        <p:spPr>
          <a:xfrm rot="1244252">
            <a:off x="6550611" y="4488932"/>
            <a:ext cx="399054" cy="3990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9"/>
          <p:cNvSpPr txBox="1"/>
          <p:nvPr>
            <p:ph idx="1" type="body"/>
          </p:nvPr>
        </p:nvSpPr>
        <p:spPr>
          <a:xfrm>
            <a:off x="1200200" y="1170700"/>
            <a:ext cx="7212300" cy="3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220" name="Google Shape;220;p29"/>
          <p:cNvSpPr/>
          <p:nvPr/>
        </p:nvSpPr>
        <p:spPr>
          <a:xfrm rot="8370269">
            <a:off x="-718246" y="-308863"/>
            <a:ext cx="2114913" cy="8030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9"/>
          <p:cNvSpPr txBox="1"/>
          <p:nvPr>
            <p:ph type="title"/>
          </p:nvPr>
        </p:nvSpPr>
        <p:spPr>
          <a:xfrm>
            <a:off x="1200200" y="548640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column 4">
  <p:cSld name="CUSTOM_2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/>
          <p:nvPr/>
        </p:nvSpPr>
        <p:spPr>
          <a:xfrm rot="4105679">
            <a:off x="7784606" y="42168"/>
            <a:ext cx="2114938" cy="1269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0"/>
          <p:cNvSpPr/>
          <p:nvPr/>
        </p:nvSpPr>
        <p:spPr>
          <a:xfrm rot="1242813">
            <a:off x="952182" y="4532226"/>
            <a:ext cx="217136" cy="3990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/>
          <p:nvPr/>
        </p:nvSpPr>
        <p:spPr>
          <a:xfrm rot="4105679">
            <a:off x="-1057469" y="3984793"/>
            <a:ext cx="2114938" cy="1269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0"/>
          <p:cNvSpPr txBox="1"/>
          <p:nvPr>
            <p:ph type="title"/>
          </p:nvPr>
        </p:nvSpPr>
        <p:spPr>
          <a:xfrm>
            <a:off x="1520900" y="1796950"/>
            <a:ext cx="25062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" name="Google Shape;227;p30"/>
          <p:cNvSpPr txBox="1"/>
          <p:nvPr>
            <p:ph idx="1" type="body"/>
          </p:nvPr>
        </p:nvSpPr>
        <p:spPr>
          <a:xfrm>
            <a:off x="1520900" y="2381925"/>
            <a:ext cx="2506200" cy="12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1244252">
            <a:off x="6550611" y="4488932"/>
            <a:ext cx="399054" cy="3990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200200" y="1219150"/>
            <a:ext cx="7212300" cy="3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 rot="8370269">
            <a:off x="-718246" y="-308863"/>
            <a:ext cx="2114913" cy="8030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1200200" y="549075"/>
            <a:ext cx="7212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ubtitle and text">
  <p:cSld name="CUSTOM_19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type="title"/>
          </p:nvPr>
        </p:nvSpPr>
        <p:spPr>
          <a:xfrm>
            <a:off x="1200246" y="2787550"/>
            <a:ext cx="3566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" name="Google Shape;230;p31"/>
          <p:cNvSpPr txBox="1"/>
          <p:nvPr>
            <p:ph idx="1" type="subTitle"/>
          </p:nvPr>
        </p:nvSpPr>
        <p:spPr>
          <a:xfrm>
            <a:off x="1200200" y="3498683"/>
            <a:ext cx="35661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  <a:defRPr b="1" sz="18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b="1" sz="1800">
                <a:latin typeface="Courier New"/>
                <a:ea typeface="Courier New"/>
                <a:cs typeface="Courier New"/>
                <a:sym typeface="Courier New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b="1" sz="1800">
                <a:latin typeface="Courier New"/>
                <a:ea typeface="Courier New"/>
                <a:cs typeface="Courier New"/>
                <a:sym typeface="Courier New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b="1" sz="1800">
                <a:latin typeface="Courier New"/>
                <a:ea typeface="Courier New"/>
                <a:cs typeface="Courier New"/>
                <a:sym typeface="Courier New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b="1" sz="1800">
                <a:latin typeface="Courier New"/>
                <a:ea typeface="Courier New"/>
                <a:cs typeface="Courier New"/>
                <a:sym typeface="Courier New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b="1" sz="1800">
                <a:latin typeface="Courier New"/>
                <a:ea typeface="Courier New"/>
                <a:cs typeface="Courier New"/>
                <a:sym typeface="Courier New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b="1" sz="1800">
                <a:latin typeface="Courier New"/>
                <a:ea typeface="Courier New"/>
                <a:cs typeface="Courier New"/>
                <a:sym typeface="Courier New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b="1" sz="1800">
                <a:latin typeface="Courier New"/>
                <a:ea typeface="Courier New"/>
                <a:cs typeface="Courier New"/>
                <a:sym typeface="Courier New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Courier New"/>
              <a:buNone/>
              <a:defRPr b="1" sz="180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231" name="Google Shape;231;p31"/>
          <p:cNvSpPr txBox="1"/>
          <p:nvPr>
            <p:ph idx="2" type="body"/>
          </p:nvPr>
        </p:nvSpPr>
        <p:spPr>
          <a:xfrm>
            <a:off x="4864705" y="2917992"/>
            <a:ext cx="35661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" name="Google Shape;232;p31"/>
          <p:cNvSpPr txBox="1"/>
          <p:nvPr/>
        </p:nvSpPr>
        <p:spPr>
          <a:xfrm>
            <a:off x="4846375" y="539500"/>
            <a:ext cx="35661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2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including icons by </a:t>
            </a:r>
            <a:r>
              <a:rPr b="1" lang="en" sz="12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2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Stories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 rot="4105679">
            <a:off x="7784606" y="42168"/>
            <a:ext cx="2114938" cy="1269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/>
          <p:nvPr/>
        </p:nvSpPr>
        <p:spPr>
          <a:xfrm rot="4105679">
            <a:off x="-1057469" y="3984793"/>
            <a:ext cx="2114938" cy="1269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1438675" y="2437250"/>
            <a:ext cx="2500500" cy="14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5194549" y="2437275"/>
            <a:ext cx="2500500" cy="14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/>
          <p:nvPr/>
        </p:nvSpPr>
        <p:spPr>
          <a:xfrm>
            <a:off x="-150" y="4956750"/>
            <a:ext cx="9144000" cy="42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1200200" y="548640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rot="4105679">
            <a:off x="7784606" y="42168"/>
            <a:ext cx="2114938" cy="1269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 rot="1242813">
            <a:off x="952182" y="4532226"/>
            <a:ext cx="217136" cy="3990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/>
          <p:nvPr/>
        </p:nvSpPr>
        <p:spPr>
          <a:xfrm rot="4105679">
            <a:off x="-1057469" y="3984793"/>
            <a:ext cx="2114938" cy="1269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873450" y="549075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 rot="2041874">
            <a:off x="7639248" y="139031"/>
            <a:ext cx="1648903" cy="7932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/>
          <p:nvPr/>
        </p:nvSpPr>
        <p:spPr>
          <a:xfrm rot="6378890">
            <a:off x="8274959" y="4095353"/>
            <a:ext cx="1648897" cy="7932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7"/>
          <p:cNvSpPr/>
          <p:nvPr/>
        </p:nvSpPr>
        <p:spPr>
          <a:xfrm rot="1244252">
            <a:off x="8478911" y="2471682"/>
            <a:ext cx="399054" cy="3990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2302050" y="2302050"/>
            <a:ext cx="51435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1299344" y="2595025"/>
            <a:ext cx="2691000" cy="13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1185950" y="549075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0" name="Google Shape;40;p7"/>
          <p:cNvSpPr txBox="1"/>
          <p:nvPr>
            <p:ph hasCustomPrompt="1" idx="2" type="title"/>
          </p:nvPr>
        </p:nvSpPr>
        <p:spPr>
          <a:xfrm>
            <a:off x="1299544" y="2040625"/>
            <a:ext cx="2691000" cy="7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713225" y="539500"/>
            <a:ext cx="6144900" cy="40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713225" y="1233175"/>
            <a:ext cx="3597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713225" y="2803075"/>
            <a:ext cx="3597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075"/>
            <a:ext cx="34914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713225" y="399432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b="1"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O2ZLFxAMDqHQYP6-RYMSsWA21BSx6poX/view" TargetMode="External"/><Relationship Id="rId4" Type="http://schemas.openxmlformats.org/officeDocument/2006/relationships/image" Target="../media/image12.jpg"/><Relationship Id="rId5" Type="http://schemas.openxmlformats.org/officeDocument/2006/relationships/hyperlink" Target="http://drive.google.com/file/d/1OAeZ9tnebrUTYTHB8OP1bc-jhbtDeS4R/view" TargetMode="External"/><Relationship Id="rId6" Type="http://schemas.openxmlformats.org/officeDocument/2006/relationships/image" Target="../media/image1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type="ctrTitle"/>
          </p:nvPr>
        </p:nvSpPr>
        <p:spPr>
          <a:xfrm>
            <a:off x="1166550" y="1253350"/>
            <a:ext cx="6810900" cy="19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0"/>
              <a:t>SAIM</a:t>
            </a:r>
            <a:endParaRPr sz="14000"/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5700" y="3594150"/>
            <a:ext cx="5698299" cy="6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 txBox="1"/>
          <p:nvPr/>
        </p:nvSpPr>
        <p:spPr>
          <a:xfrm>
            <a:off x="2418925" y="3542113"/>
            <a:ext cx="699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242425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By</a:t>
            </a:r>
            <a:endParaRPr sz="3700">
              <a:solidFill>
                <a:srgbClr val="242425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  <p:sp>
        <p:nvSpPr>
          <p:cNvPr id="240" name="Google Shape;240;p32"/>
          <p:cNvSpPr txBox="1"/>
          <p:nvPr>
            <p:ph type="ctrTitle"/>
          </p:nvPr>
        </p:nvSpPr>
        <p:spPr>
          <a:xfrm>
            <a:off x="1647750" y="4244275"/>
            <a:ext cx="5848500" cy="7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Juan Jose Garcia Carabali			Karol Tatiana Guacas Piamba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Juan David Lopez Ramirez 		Jessica Sthefanya Robayo Solarte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/>
          <p:nvPr>
            <p:ph idx="6" type="title"/>
          </p:nvPr>
        </p:nvSpPr>
        <p:spPr>
          <a:xfrm>
            <a:off x="873450" y="343325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Diseño Conceptual</a:t>
            </a:r>
            <a:endParaRPr/>
          </a:p>
        </p:txBody>
      </p:sp>
      <p:sp>
        <p:nvSpPr>
          <p:cNvPr id="346" name="Google Shape;346;p41"/>
          <p:cNvSpPr txBox="1"/>
          <p:nvPr>
            <p:ph idx="4294967295" type="subTitle"/>
          </p:nvPr>
        </p:nvSpPr>
        <p:spPr>
          <a:xfrm>
            <a:off x="630850" y="1320775"/>
            <a:ext cx="2793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Alternativa seleccionada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347" name="Google Shape;3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375" y="1798975"/>
            <a:ext cx="340995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850" y="2170450"/>
            <a:ext cx="3781425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/>
          <p:nvPr/>
        </p:nvSpPr>
        <p:spPr>
          <a:xfrm>
            <a:off x="759324" y="1118975"/>
            <a:ext cx="3659400" cy="38073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2"/>
          <p:cNvSpPr txBox="1"/>
          <p:nvPr>
            <p:ph idx="1" type="subTitle"/>
          </p:nvPr>
        </p:nvSpPr>
        <p:spPr>
          <a:xfrm>
            <a:off x="1520737" y="1153863"/>
            <a:ext cx="2136600" cy="4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Arquitectura</a:t>
            </a:r>
            <a:endParaRPr sz="2000"/>
          </a:p>
        </p:txBody>
      </p:sp>
      <p:sp>
        <p:nvSpPr>
          <p:cNvPr id="355" name="Google Shape;355;p42"/>
          <p:cNvSpPr txBox="1"/>
          <p:nvPr>
            <p:ph idx="2" type="body"/>
          </p:nvPr>
        </p:nvSpPr>
        <p:spPr>
          <a:xfrm>
            <a:off x="1520719" y="4259369"/>
            <a:ext cx="21366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Librerías en Python</a:t>
            </a:r>
            <a:endParaRPr/>
          </a:p>
        </p:txBody>
      </p:sp>
      <p:sp>
        <p:nvSpPr>
          <p:cNvPr id="356" name="Google Shape;356;p42"/>
          <p:cNvSpPr txBox="1"/>
          <p:nvPr>
            <p:ph type="title"/>
          </p:nvPr>
        </p:nvSpPr>
        <p:spPr>
          <a:xfrm>
            <a:off x="873450" y="252800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Diseño a alto nivel</a:t>
            </a:r>
            <a:endParaRPr/>
          </a:p>
        </p:txBody>
      </p:sp>
      <p:pic>
        <p:nvPicPr>
          <p:cNvPr id="357" name="Google Shape;3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513" y="2068950"/>
            <a:ext cx="3455000" cy="190736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2"/>
          <p:cNvSpPr/>
          <p:nvPr/>
        </p:nvSpPr>
        <p:spPr>
          <a:xfrm>
            <a:off x="4725274" y="1118975"/>
            <a:ext cx="3659400" cy="38073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2"/>
          <p:cNvSpPr txBox="1"/>
          <p:nvPr>
            <p:ph idx="1" type="subTitle"/>
          </p:nvPr>
        </p:nvSpPr>
        <p:spPr>
          <a:xfrm>
            <a:off x="5486687" y="1188763"/>
            <a:ext cx="2136600" cy="4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Diferenciación en mercado</a:t>
            </a:r>
            <a:endParaRPr sz="2000"/>
          </a:p>
        </p:txBody>
      </p:sp>
      <p:pic>
        <p:nvPicPr>
          <p:cNvPr id="360" name="Google Shape;36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474" y="2002771"/>
            <a:ext cx="3455000" cy="2039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/>
          <p:nvPr/>
        </p:nvSpPr>
        <p:spPr>
          <a:xfrm>
            <a:off x="759324" y="1118975"/>
            <a:ext cx="3659400" cy="38073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3"/>
          <p:cNvSpPr txBox="1"/>
          <p:nvPr>
            <p:ph idx="1" type="subTitle"/>
          </p:nvPr>
        </p:nvSpPr>
        <p:spPr>
          <a:xfrm>
            <a:off x="1520737" y="1153863"/>
            <a:ext cx="2136600" cy="4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Manufactura</a:t>
            </a:r>
            <a:endParaRPr sz="2000"/>
          </a:p>
        </p:txBody>
      </p:sp>
      <p:sp>
        <p:nvSpPr>
          <p:cNvPr id="367" name="Google Shape;367;p43"/>
          <p:cNvSpPr txBox="1"/>
          <p:nvPr>
            <p:ph idx="2" type="body"/>
          </p:nvPr>
        </p:nvSpPr>
        <p:spPr>
          <a:xfrm>
            <a:off x="869575" y="3791975"/>
            <a:ext cx="34389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Los costos asociados al simulador se clasifican en las etapas de desarrollo, lanzamiento, mantenimiento y publicidad</a:t>
            </a:r>
            <a:endParaRPr/>
          </a:p>
        </p:txBody>
      </p:sp>
      <p:sp>
        <p:nvSpPr>
          <p:cNvPr id="368" name="Google Shape;368;p43"/>
          <p:cNvSpPr txBox="1"/>
          <p:nvPr>
            <p:ph type="title"/>
          </p:nvPr>
        </p:nvSpPr>
        <p:spPr>
          <a:xfrm>
            <a:off x="873450" y="252800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Diseño a alto nivel</a:t>
            </a:r>
            <a:endParaRPr/>
          </a:p>
        </p:txBody>
      </p:sp>
      <p:sp>
        <p:nvSpPr>
          <p:cNvPr id="369" name="Google Shape;369;p43"/>
          <p:cNvSpPr/>
          <p:nvPr/>
        </p:nvSpPr>
        <p:spPr>
          <a:xfrm>
            <a:off x="4725274" y="1118975"/>
            <a:ext cx="3659400" cy="38073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3"/>
          <p:cNvSpPr txBox="1"/>
          <p:nvPr>
            <p:ph idx="1" type="subTitle"/>
          </p:nvPr>
        </p:nvSpPr>
        <p:spPr>
          <a:xfrm>
            <a:off x="5486687" y="1188763"/>
            <a:ext cx="2136600" cy="4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Factores humanos</a:t>
            </a:r>
            <a:endParaRPr sz="2000"/>
          </a:p>
        </p:txBody>
      </p:sp>
      <p:sp>
        <p:nvSpPr>
          <p:cNvPr id="371" name="Google Shape;371;p43"/>
          <p:cNvSpPr txBox="1"/>
          <p:nvPr>
            <p:ph idx="2" type="body"/>
          </p:nvPr>
        </p:nvSpPr>
        <p:spPr>
          <a:xfrm>
            <a:off x="4893625" y="4107175"/>
            <a:ext cx="32370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Recomendaciones de </a:t>
            </a:r>
            <a:r>
              <a:rPr lang="en"/>
              <a:t>público</a:t>
            </a:r>
            <a:r>
              <a:rPr lang="en"/>
              <a:t> objetivo: </a:t>
            </a:r>
            <a:r>
              <a:rPr lang="en"/>
              <a:t>Límite</a:t>
            </a:r>
            <a:r>
              <a:rPr lang="en"/>
              <a:t> archivo y logo de empresa</a:t>
            </a:r>
            <a:endParaRPr/>
          </a:p>
        </p:txBody>
      </p:sp>
      <p:pic>
        <p:nvPicPr>
          <p:cNvPr id="372" name="Google Shape;3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250" y="2457800"/>
            <a:ext cx="3514950" cy="8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9285" y="1938075"/>
            <a:ext cx="2711375" cy="21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4"/>
          <p:cNvSpPr txBox="1"/>
          <p:nvPr>
            <p:ph type="title"/>
          </p:nvPr>
        </p:nvSpPr>
        <p:spPr>
          <a:xfrm>
            <a:off x="873450" y="186950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Análisis ético</a:t>
            </a:r>
            <a:endParaRPr/>
          </a:p>
        </p:txBody>
      </p:sp>
      <p:sp>
        <p:nvSpPr>
          <p:cNvPr id="379" name="Google Shape;379;p44"/>
          <p:cNvSpPr txBox="1"/>
          <p:nvPr>
            <p:ph idx="4294967295" type="subTitle"/>
          </p:nvPr>
        </p:nvSpPr>
        <p:spPr>
          <a:xfrm>
            <a:off x="794224" y="1863463"/>
            <a:ext cx="18288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Inconsolata"/>
                <a:ea typeface="Inconsolata"/>
                <a:cs typeface="Inconsolata"/>
                <a:sym typeface="Inconsolata"/>
              </a:rPr>
              <a:t>RAZÓN DEL ESTUDIO</a:t>
            </a:r>
            <a:endParaRPr b="1"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80" name="Google Shape;380;p44"/>
          <p:cNvSpPr txBox="1"/>
          <p:nvPr>
            <p:ph idx="4294967295" type="subTitle"/>
          </p:nvPr>
        </p:nvSpPr>
        <p:spPr>
          <a:xfrm>
            <a:off x="2285443" y="3404075"/>
            <a:ext cx="18288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latin typeface="Inconsolata"/>
                <a:ea typeface="Inconsolata"/>
                <a:cs typeface="Inconsolata"/>
                <a:sym typeface="Inconsolata"/>
              </a:rPr>
              <a:t>RECOPILACIÓN DE INFORMACIÓN.</a:t>
            </a:r>
            <a:endParaRPr b="1" sz="17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81" name="Google Shape;381;p44"/>
          <p:cNvSpPr txBox="1"/>
          <p:nvPr>
            <p:ph idx="4294967295" type="subTitle"/>
          </p:nvPr>
        </p:nvSpPr>
        <p:spPr>
          <a:xfrm>
            <a:off x="3794712" y="1863463"/>
            <a:ext cx="18288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Inconsolata"/>
                <a:ea typeface="Inconsolata"/>
                <a:cs typeface="Inconsolata"/>
                <a:sym typeface="Inconsolata"/>
              </a:rPr>
              <a:t>TRATAMIENTO DE DATOS</a:t>
            </a:r>
            <a:endParaRPr b="1"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82" name="Google Shape;382;p44"/>
          <p:cNvSpPr txBox="1"/>
          <p:nvPr>
            <p:ph idx="4294967295" type="subTitle"/>
          </p:nvPr>
        </p:nvSpPr>
        <p:spPr>
          <a:xfrm>
            <a:off x="4912525" y="3404075"/>
            <a:ext cx="2353500" cy="9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MARCO LEGAL COLOMBIANO REFERENTE AL TRATAMIENTO DE DATOS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83" name="Google Shape;383;p44"/>
          <p:cNvSpPr txBox="1"/>
          <p:nvPr>
            <p:ph idx="4294967295" type="subTitle"/>
          </p:nvPr>
        </p:nvSpPr>
        <p:spPr>
          <a:xfrm>
            <a:off x="6605900" y="1750375"/>
            <a:ext cx="18288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latin typeface="Inconsolata"/>
                <a:ea typeface="Inconsolata"/>
                <a:cs typeface="Inconsolata"/>
                <a:sym typeface="Inconsolata"/>
              </a:rPr>
              <a:t>TÉRMINOS Y CONDICIONES DE USO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384" name="Google Shape;384;p44"/>
          <p:cNvGrpSpPr/>
          <p:nvPr/>
        </p:nvGrpSpPr>
        <p:grpSpPr>
          <a:xfrm>
            <a:off x="1743626" y="2724502"/>
            <a:ext cx="5815742" cy="555678"/>
            <a:chOff x="962266" y="1175713"/>
            <a:chExt cx="5726410" cy="486967"/>
          </a:xfrm>
        </p:grpSpPr>
        <p:grpSp>
          <p:nvGrpSpPr>
            <p:cNvPr id="385" name="Google Shape;385;p44"/>
            <p:cNvGrpSpPr/>
            <p:nvPr/>
          </p:nvGrpSpPr>
          <p:grpSpPr>
            <a:xfrm>
              <a:off x="6622564" y="1175713"/>
              <a:ext cx="66112" cy="290131"/>
              <a:chOff x="845575" y="2563700"/>
              <a:chExt cx="92400" cy="411825"/>
            </a:xfrm>
          </p:grpSpPr>
          <p:cxnSp>
            <p:nvCxnSpPr>
              <p:cNvPr id="386" name="Google Shape;386;p44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87" name="Google Shape;387;p44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8" name="Google Shape;388;p44"/>
            <p:cNvGrpSpPr/>
            <p:nvPr/>
          </p:nvGrpSpPr>
          <p:grpSpPr>
            <a:xfrm>
              <a:off x="962266" y="1175717"/>
              <a:ext cx="5688297" cy="486964"/>
              <a:chOff x="282982" y="895722"/>
              <a:chExt cx="4305076" cy="374300"/>
            </a:xfrm>
          </p:grpSpPr>
          <p:grpSp>
            <p:nvGrpSpPr>
              <p:cNvPr id="389" name="Google Shape;389;p44"/>
              <p:cNvGrpSpPr/>
              <p:nvPr/>
            </p:nvGrpSpPr>
            <p:grpSpPr>
              <a:xfrm>
                <a:off x="282982" y="895722"/>
                <a:ext cx="1085448" cy="223592"/>
                <a:chOff x="1206665" y="2800065"/>
                <a:chExt cx="2004521" cy="412913"/>
              </a:xfrm>
            </p:grpSpPr>
            <p:sp>
              <p:nvSpPr>
                <p:cNvPr id="390" name="Google Shape;390;p44"/>
                <p:cNvSpPr/>
                <p:nvPr/>
              </p:nvSpPr>
              <p:spPr>
                <a:xfrm flipH="1">
                  <a:off x="1252786" y="3079478"/>
                  <a:ext cx="1958400" cy="133500"/>
                </a:xfrm>
                <a:prstGeom prst="rect">
                  <a:avLst/>
                </a:prstGeom>
                <a:noFill/>
                <a:ln cap="flat" cmpd="sng" w="2857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91" name="Google Shape;391;p44"/>
                <p:cNvGrpSpPr/>
                <p:nvPr/>
              </p:nvGrpSpPr>
              <p:grpSpPr>
                <a:xfrm>
                  <a:off x="1206665" y="2800065"/>
                  <a:ext cx="92400" cy="411825"/>
                  <a:chOff x="1171215" y="2563700"/>
                  <a:chExt cx="92400" cy="411825"/>
                </a:xfrm>
              </p:grpSpPr>
              <p:cxnSp>
                <p:nvCxnSpPr>
                  <p:cNvPr id="392" name="Google Shape;392;p44"/>
                  <p:cNvCxnSpPr/>
                  <p:nvPr/>
                </p:nvCxnSpPr>
                <p:spPr>
                  <a:xfrm>
                    <a:off x="1217415" y="2616125"/>
                    <a:ext cx="0" cy="35940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393" name="Google Shape;393;p44"/>
                  <p:cNvSpPr/>
                  <p:nvPr/>
                </p:nvSpPr>
                <p:spPr>
                  <a:xfrm>
                    <a:off x="1171215" y="2563700"/>
                    <a:ext cx="92400" cy="924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394" name="Google Shape;394;p44"/>
              <p:cNvGrpSpPr/>
              <p:nvPr/>
            </p:nvGrpSpPr>
            <p:grpSpPr>
              <a:xfrm>
                <a:off x="2424924" y="895722"/>
                <a:ext cx="1099303" cy="223592"/>
                <a:chOff x="5162237" y="2800065"/>
                <a:chExt cx="2030108" cy="412913"/>
              </a:xfrm>
            </p:grpSpPr>
            <p:sp>
              <p:nvSpPr>
                <p:cNvPr id="395" name="Google Shape;395;p44"/>
                <p:cNvSpPr/>
                <p:nvPr/>
              </p:nvSpPr>
              <p:spPr>
                <a:xfrm>
                  <a:off x="5208444" y="3079478"/>
                  <a:ext cx="1983900" cy="133500"/>
                </a:xfrm>
                <a:prstGeom prst="rect">
                  <a:avLst/>
                </a:prstGeom>
                <a:noFill/>
                <a:ln cap="flat" cmpd="sng" w="2857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96" name="Google Shape;396;p44"/>
                <p:cNvGrpSpPr/>
                <p:nvPr/>
              </p:nvGrpSpPr>
              <p:grpSpPr>
                <a:xfrm>
                  <a:off x="5162237" y="2800065"/>
                  <a:ext cx="92400" cy="411825"/>
                  <a:chOff x="1199496" y="2563700"/>
                  <a:chExt cx="92400" cy="411825"/>
                </a:xfrm>
              </p:grpSpPr>
              <p:cxnSp>
                <p:nvCxnSpPr>
                  <p:cNvPr id="397" name="Google Shape;397;p44"/>
                  <p:cNvCxnSpPr/>
                  <p:nvPr/>
                </p:nvCxnSpPr>
                <p:spPr>
                  <a:xfrm>
                    <a:off x="1245696" y="2616125"/>
                    <a:ext cx="0" cy="35940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398" name="Google Shape;398;p44"/>
                  <p:cNvSpPr/>
                  <p:nvPr/>
                </p:nvSpPr>
                <p:spPr>
                  <a:xfrm>
                    <a:off x="1199496" y="2563700"/>
                    <a:ext cx="92400" cy="924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399" name="Google Shape;399;p44"/>
              <p:cNvGrpSpPr/>
              <p:nvPr/>
            </p:nvGrpSpPr>
            <p:grpSpPr>
              <a:xfrm>
                <a:off x="3499199" y="1047018"/>
                <a:ext cx="1088859" cy="223003"/>
                <a:chOff x="7146125" y="3079467"/>
                <a:chExt cx="2010820" cy="411825"/>
              </a:xfrm>
            </p:grpSpPr>
            <p:sp>
              <p:nvSpPr>
                <p:cNvPr id="400" name="Google Shape;400;p44"/>
                <p:cNvSpPr/>
                <p:nvPr/>
              </p:nvSpPr>
              <p:spPr>
                <a:xfrm>
                  <a:off x="7198545" y="3079478"/>
                  <a:ext cx="1958400" cy="133500"/>
                </a:xfrm>
                <a:prstGeom prst="rect">
                  <a:avLst/>
                </a:prstGeom>
                <a:noFill/>
                <a:ln cap="flat" cmpd="sng" w="2857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01" name="Google Shape;401;p44"/>
                <p:cNvGrpSpPr/>
                <p:nvPr/>
              </p:nvGrpSpPr>
              <p:grpSpPr>
                <a:xfrm rot="10800000">
                  <a:off x="7146125" y="3079467"/>
                  <a:ext cx="92400" cy="411825"/>
                  <a:chOff x="1684011" y="2563700"/>
                  <a:chExt cx="92400" cy="411825"/>
                </a:xfrm>
              </p:grpSpPr>
              <p:cxnSp>
                <p:nvCxnSpPr>
                  <p:cNvPr id="402" name="Google Shape;402;p44"/>
                  <p:cNvCxnSpPr/>
                  <p:nvPr/>
                </p:nvCxnSpPr>
                <p:spPr>
                  <a:xfrm>
                    <a:off x="1730211" y="2616125"/>
                    <a:ext cx="0" cy="35940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403" name="Google Shape;403;p44"/>
                  <p:cNvSpPr/>
                  <p:nvPr/>
                </p:nvSpPr>
                <p:spPr>
                  <a:xfrm>
                    <a:off x="1684011" y="2563700"/>
                    <a:ext cx="92400" cy="924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404" name="Google Shape;404;p44"/>
              <p:cNvGrpSpPr/>
              <p:nvPr/>
            </p:nvGrpSpPr>
            <p:grpSpPr>
              <a:xfrm>
                <a:off x="1345103" y="1047018"/>
                <a:ext cx="1104836" cy="223003"/>
                <a:chOff x="3168108" y="3079467"/>
                <a:chExt cx="2040325" cy="411825"/>
              </a:xfrm>
            </p:grpSpPr>
            <p:sp>
              <p:nvSpPr>
                <p:cNvPr id="405" name="Google Shape;405;p44"/>
                <p:cNvSpPr/>
                <p:nvPr/>
              </p:nvSpPr>
              <p:spPr>
                <a:xfrm>
                  <a:off x="3224533" y="3079478"/>
                  <a:ext cx="1983900" cy="133500"/>
                </a:xfrm>
                <a:prstGeom prst="rect">
                  <a:avLst/>
                </a:prstGeom>
                <a:noFill/>
                <a:ln cap="flat" cmpd="sng" w="2857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06" name="Google Shape;406;p44"/>
                <p:cNvGrpSpPr/>
                <p:nvPr/>
              </p:nvGrpSpPr>
              <p:grpSpPr>
                <a:xfrm rot="10800000">
                  <a:off x="3168108" y="3079467"/>
                  <a:ext cx="92400" cy="411825"/>
                  <a:chOff x="1751065" y="2563700"/>
                  <a:chExt cx="92400" cy="411825"/>
                </a:xfrm>
              </p:grpSpPr>
              <p:cxnSp>
                <p:nvCxnSpPr>
                  <p:cNvPr id="407" name="Google Shape;407;p44"/>
                  <p:cNvCxnSpPr/>
                  <p:nvPr/>
                </p:nvCxnSpPr>
                <p:spPr>
                  <a:xfrm>
                    <a:off x="1797265" y="2616125"/>
                    <a:ext cx="0" cy="35940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408" name="Google Shape;408;p44"/>
                  <p:cNvSpPr/>
                  <p:nvPr/>
                </p:nvSpPr>
                <p:spPr>
                  <a:xfrm>
                    <a:off x="1751065" y="2563700"/>
                    <a:ext cx="92400" cy="924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5"/>
          <p:cNvSpPr txBox="1"/>
          <p:nvPr>
            <p:ph type="title"/>
          </p:nvPr>
        </p:nvSpPr>
        <p:spPr>
          <a:xfrm>
            <a:off x="1167200" y="277040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 Software Development Life Cycle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325" y="1218736"/>
            <a:ext cx="3049800" cy="2935438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5"/>
          <p:cNvSpPr txBox="1"/>
          <p:nvPr/>
        </p:nvSpPr>
        <p:spPr>
          <a:xfrm>
            <a:off x="855875" y="1036925"/>
            <a:ext cx="42705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Ciclos de desarrollo de software modelo en V: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Definición requerimientos:</a:t>
            </a:r>
            <a:r>
              <a:rPr lang="en"/>
              <a:t> identificación de necesidades.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Diseño funcional del sistema:</a:t>
            </a:r>
            <a:r>
              <a:rPr lang="en"/>
              <a:t> Comparación de posibles alternativas al problema y elección.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Diseño técnico de sistemas:</a:t>
            </a:r>
            <a:r>
              <a:rPr lang="en"/>
              <a:t> Cumplimiento  de los requerimientos y las necesidades en alternativa seleccionada.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Implementación del software:</a:t>
            </a:r>
            <a:r>
              <a:rPr lang="en"/>
              <a:t>  resolución de cualquier defecto restante, construcción  final de la propuesta.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"/>
          <p:cNvSpPr txBox="1"/>
          <p:nvPr>
            <p:ph idx="2" type="body"/>
          </p:nvPr>
        </p:nvSpPr>
        <p:spPr>
          <a:xfrm>
            <a:off x="700690" y="1992811"/>
            <a:ext cx="24513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ISO 14971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Gestión de riesgos de PS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21" name="Google Shape;421;p46"/>
          <p:cNvSpPr txBox="1"/>
          <p:nvPr>
            <p:ph idx="4" type="body"/>
          </p:nvPr>
        </p:nvSpPr>
        <p:spPr>
          <a:xfrm>
            <a:off x="3340038" y="1992811"/>
            <a:ext cx="24513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IEC/TR 80002-1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Aplicar ISO 14971 a software de PS</a:t>
            </a:r>
            <a:endParaRPr b="1"/>
          </a:p>
        </p:txBody>
      </p:sp>
      <p:sp>
        <p:nvSpPr>
          <p:cNvPr id="422" name="Google Shape;422;p46"/>
          <p:cNvSpPr txBox="1"/>
          <p:nvPr>
            <p:ph idx="6" type="body"/>
          </p:nvPr>
        </p:nvSpPr>
        <p:spPr>
          <a:xfrm>
            <a:off x="5979391" y="1992811"/>
            <a:ext cx="24513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IEC 62304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Procesos del ciclo de vida del software de PS</a:t>
            </a:r>
            <a:endParaRPr b="1"/>
          </a:p>
        </p:txBody>
      </p:sp>
      <p:grpSp>
        <p:nvGrpSpPr>
          <p:cNvPr id="423" name="Google Shape;423;p46"/>
          <p:cNvGrpSpPr/>
          <p:nvPr/>
        </p:nvGrpSpPr>
        <p:grpSpPr>
          <a:xfrm>
            <a:off x="1776924" y="1440969"/>
            <a:ext cx="324133" cy="420796"/>
            <a:chOff x="-3462150" y="2046625"/>
            <a:chExt cx="224500" cy="291450"/>
          </a:xfrm>
        </p:grpSpPr>
        <p:sp>
          <p:nvSpPr>
            <p:cNvPr id="424" name="Google Shape;424;p46"/>
            <p:cNvSpPr/>
            <p:nvPr/>
          </p:nvSpPr>
          <p:spPr>
            <a:xfrm>
              <a:off x="-3425125" y="2253000"/>
              <a:ext cx="51225" cy="50425"/>
            </a:xfrm>
            <a:custGeom>
              <a:rect b="b" l="l" r="r" t="t"/>
              <a:pathLst>
                <a:path extrusionOk="0" h="2017" w="2049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6"/>
            <p:cNvSpPr/>
            <p:nvPr/>
          </p:nvSpPr>
          <p:spPr>
            <a:xfrm>
              <a:off x="-3425125" y="2116725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6"/>
            <p:cNvSpPr/>
            <p:nvPr/>
          </p:nvSpPr>
          <p:spPr>
            <a:xfrm>
              <a:off x="-3425125" y="2185250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6"/>
            <p:cNvSpPr/>
            <p:nvPr/>
          </p:nvSpPr>
          <p:spPr>
            <a:xfrm>
              <a:off x="-3462150" y="2046625"/>
              <a:ext cx="224500" cy="291450"/>
            </a:xfrm>
            <a:custGeom>
              <a:rect b="b" l="l" r="r" t="t"/>
              <a:pathLst>
                <a:path extrusionOk="0" h="11658" w="898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6"/>
            <p:cNvSpPr/>
            <p:nvPr/>
          </p:nvSpPr>
          <p:spPr>
            <a:xfrm>
              <a:off x="-3358175" y="2133275"/>
              <a:ext cx="86650" cy="18125"/>
            </a:xfrm>
            <a:custGeom>
              <a:rect b="b" l="l" r="r" t="t"/>
              <a:pathLst>
                <a:path extrusionOk="0" h="725" w="3466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6"/>
            <p:cNvSpPr/>
            <p:nvPr/>
          </p:nvSpPr>
          <p:spPr>
            <a:xfrm>
              <a:off x="-3358175" y="2201800"/>
              <a:ext cx="86650" cy="17350"/>
            </a:xfrm>
            <a:custGeom>
              <a:rect b="b" l="l" r="r" t="t"/>
              <a:pathLst>
                <a:path extrusionOk="0" h="694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6"/>
            <p:cNvSpPr/>
            <p:nvPr/>
          </p:nvSpPr>
          <p:spPr>
            <a:xfrm>
              <a:off x="-3358175" y="2270325"/>
              <a:ext cx="86650" cy="18125"/>
            </a:xfrm>
            <a:custGeom>
              <a:rect b="b" l="l" r="r" t="t"/>
              <a:pathLst>
                <a:path extrusionOk="0" h="725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46"/>
          <p:cNvGrpSpPr/>
          <p:nvPr/>
        </p:nvGrpSpPr>
        <p:grpSpPr>
          <a:xfrm>
            <a:off x="7030361" y="1440981"/>
            <a:ext cx="324133" cy="420796"/>
            <a:chOff x="-3462150" y="2046625"/>
            <a:chExt cx="224500" cy="291450"/>
          </a:xfrm>
        </p:grpSpPr>
        <p:sp>
          <p:nvSpPr>
            <p:cNvPr id="432" name="Google Shape;432;p46"/>
            <p:cNvSpPr/>
            <p:nvPr/>
          </p:nvSpPr>
          <p:spPr>
            <a:xfrm>
              <a:off x="-3425125" y="2253000"/>
              <a:ext cx="51225" cy="50425"/>
            </a:xfrm>
            <a:custGeom>
              <a:rect b="b" l="l" r="r" t="t"/>
              <a:pathLst>
                <a:path extrusionOk="0" h="2017" w="2049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6"/>
            <p:cNvSpPr/>
            <p:nvPr/>
          </p:nvSpPr>
          <p:spPr>
            <a:xfrm>
              <a:off x="-3425125" y="2116725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6"/>
            <p:cNvSpPr/>
            <p:nvPr/>
          </p:nvSpPr>
          <p:spPr>
            <a:xfrm>
              <a:off x="-3425125" y="2185250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6"/>
            <p:cNvSpPr/>
            <p:nvPr/>
          </p:nvSpPr>
          <p:spPr>
            <a:xfrm>
              <a:off x="-3462150" y="2046625"/>
              <a:ext cx="224500" cy="291450"/>
            </a:xfrm>
            <a:custGeom>
              <a:rect b="b" l="l" r="r" t="t"/>
              <a:pathLst>
                <a:path extrusionOk="0" h="11658" w="898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6"/>
            <p:cNvSpPr/>
            <p:nvPr/>
          </p:nvSpPr>
          <p:spPr>
            <a:xfrm>
              <a:off x="-3358175" y="2133275"/>
              <a:ext cx="86650" cy="18125"/>
            </a:xfrm>
            <a:custGeom>
              <a:rect b="b" l="l" r="r" t="t"/>
              <a:pathLst>
                <a:path extrusionOk="0" h="725" w="3466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6"/>
            <p:cNvSpPr/>
            <p:nvPr/>
          </p:nvSpPr>
          <p:spPr>
            <a:xfrm>
              <a:off x="-3358175" y="2201800"/>
              <a:ext cx="86650" cy="17350"/>
            </a:xfrm>
            <a:custGeom>
              <a:rect b="b" l="l" r="r" t="t"/>
              <a:pathLst>
                <a:path extrusionOk="0" h="694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6"/>
            <p:cNvSpPr/>
            <p:nvPr/>
          </p:nvSpPr>
          <p:spPr>
            <a:xfrm>
              <a:off x="-3358175" y="2270325"/>
              <a:ext cx="86650" cy="18125"/>
            </a:xfrm>
            <a:custGeom>
              <a:rect b="b" l="l" r="r" t="t"/>
              <a:pathLst>
                <a:path extrusionOk="0" h="725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" name="Google Shape;439;p46"/>
          <p:cNvGrpSpPr/>
          <p:nvPr/>
        </p:nvGrpSpPr>
        <p:grpSpPr>
          <a:xfrm>
            <a:off x="4395036" y="1440981"/>
            <a:ext cx="324133" cy="420796"/>
            <a:chOff x="-3462150" y="2046625"/>
            <a:chExt cx="224500" cy="291450"/>
          </a:xfrm>
        </p:grpSpPr>
        <p:sp>
          <p:nvSpPr>
            <p:cNvPr id="440" name="Google Shape;440;p46"/>
            <p:cNvSpPr/>
            <p:nvPr/>
          </p:nvSpPr>
          <p:spPr>
            <a:xfrm>
              <a:off x="-3425125" y="2253000"/>
              <a:ext cx="51225" cy="50425"/>
            </a:xfrm>
            <a:custGeom>
              <a:rect b="b" l="l" r="r" t="t"/>
              <a:pathLst>
                <a:path extrusionOk="0" h="2017" w="2049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6"/>
            <p:cNvSpPr/>
            <p:nvPr/>
          </p:nvSpPr>
          <p:spPr>
            <a:xfrm>
              <a:off x="-3425125" y="2116725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6"/>
            <p:cNvSpPr/>
            <p:nvPr/>
          </p:nvSpPr>
          <p:spPr>
            <a:xfrm>
              <a:off x="-3425125" y="2185250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6"/>
            <p:cNvSpPr/>
            <p:nvPr/>
          </p:nvSpPr>
          <p:spPr>
            <a:xfrm>
              <a:off x="-3462150" y="2046625"/>
              <a:ext cx="224500" cy="291450"/>
            </a:xfrm>
            <a:custGeom>
              <a:rect b="b" l="l" r="r" t="t"/>
              <a:pathLst>
                <a:path extrusionOk="0" h="11658" w="898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6"/>
            <p:cNvSpPr/>
            <p:nvPr/>
          </p:nvSpPr>
          <p:spPr>
            <a:xfrm>
              <a:off x="-3358175" y="2133275"/>
              <a:ext cx="86650" cy="18125"/>
            </a:xfrm>
            <a:custGeom>
              <a:rect b="b" l="l" r="r" t="t"/>
              <a:pathLst>
                <a:path extrusionOk="0" h="725" w="3466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6"/>
            <p:cNvSpPr/>
            <p:nvPr/>
          </p:nvSpPr>
          <p:spPr>
            <a:xfrm>
              <a:off x="-3358175" y="2201800"/>
              <a:ext cx="86650" cy="17350"/>
            </a:xfrm>
            <a:custGeom>
              <a:rect b="b" l="l" r="r" t="t"/>
              <a:pathLst>
                <a:path extrusionOk="0" h="694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6"/>
            <p:cNvSpPr/>
            <p:nvPr/>
          </p:nvSpPr>
          <p:spPr>
            <a:xfrm>
              <a:off x="-3358175" y="2270325"/>
              <a:ext cx="86650" cy="18125"/>
            </a:xfrm>
            <a:custGeom>
              <a:rect b="b" l="l" r="r" t="t"/>
              <a:pathLst>
                <a:path extrusionOk="0" h="725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" name="Google Shape;447;p46"/>
          <p:cNvSpPr txBox="1"/>
          <p:nvPr>
            <p:ph type="title"/>
          </p:nvPr>
        </p:nvSpPr>
        <p:spPr>
          <a:xfrm>
            <a:off x="1200125" y="162275"/>
            <a:ext cx="7212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Aplicación de normas y estándares internacionales</a:t>
            </a:r>
            <a:endParaRPr/>
          </a:p>
        </p:txBody>
      </p:sp>
      <p:sp>
        <p:nvSpPr>
          <p:cNvPr id="448" name="Google Shape;448;p46"/>
          <p:cNvSpPr txBox="1"/>
          <p:nvPr>
            <p:ph idx="2" type="body"/>
          </p:nvPr>
        </p:nvSpPr>
        <p:spPr>
          <a:xfrm>
            <a:off x="692100" y="3003606"/>
            <a:ext cx="2451300" cy="18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Plan de gestión de riesgos​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Análisis de riesgos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Evaluación de riesgos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Control de riesgos</a:t>
            </a:r>
            <a:endParaRPr sz="1200"/>
          </a:p>
        </p:txBody>
      </p:sp>
      <p:sp>
        <p:nvSpPr>
          <p:cNvPr id="449" name="Google Shape;449;p46"/>
          <p:cNvSpPr txBox="1"/>
          <p:nvPr>
            <p:ph idx="2" type="body"/>
          </p:nvPr>
        </p:nvSpPr>
        <p:spPr>
          <a:xfrm>
            <a:off x="3346350" y="3003606"/>
            <a:ext cx="2451300" cy="18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Consideramos la interfaz del usuario e interconexiones del software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Evaluamos y controlamos los riesgos asociados al mal uso</a:t>
            </a:r>
            <a:endParaRPr sz="1200"/>
          </a:p>
        </p:txBody>
      </p:sp>
      <p:sp>
        <p:nvSpPr>
          <p:cNvPr id="450" name="Google Shape;450;p46"/>
          <p:cNvSpPr txBox="1"/>
          <p:nvPr>
            <p:ph idx="2" type="body"/>
          </p:nvPr>
        </p:nvSpPr>
        <p:spPr>
          <a:xfrm>
            <a:off x="6000600" y="3003606"/>
            <a:ext cx="2451300" cy="18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Proceso de desarrollo de software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Gestión de la configuración del software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Resolución de problemas de software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7"/>
          <p:cNvSpPr txBox="1"/>
          <p:nvPr>
            <p:ph idx="2" type="body"/>
          </p:nvPr>
        </p:nvSpPr>
        <p:spPr>
          <a:xfrm>
            <a:off x="700690" y="1992811"/>
            <a:ext cx="24513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ISO 1348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Sistema de gestión de calidad</a:t>
            </a:r>
            <a:endParaRPr b="1"/>
          </a:p>
        </p:txBody>
      </p:sp>
      <p:sp>
        <p:nvSpPr>
          <p:cNvPr id="456" name="Google Shape;456;p47"/>
          <p:cNvSpPr txBox="1"/>
          <p:nvPr>
            <p:ph idx="4" type="body"/>
          </p:nvPr>
        </p:nvSpPr>
        <p:spPr>
          <a:xfrm>
            <a:off x="3340038" y="1992811"/>
            <a:ext cx="24513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IEC/TR 80002-3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Modelo de referencia para IEC 62304</a:t>
            </a:r>
            <a:endParaRPr b="1"/>
          </a:p>
        </p:txBody>
      </p:sp>
      <p:sp>
        <p:nvSpPr>
          <p:cNvPr id="457" name="Google Shape;457;p47"/>
          <p:cNvSpPr txBox="1"/>
          <p:nvPr>
            <p:ph idx="6" type="body"/>
          </p:nvPr>
        </p:nvSpPr>
        <p:spPr>
          <a:xfrm>
            <a:off x="5979391" y="1992811"/>
            <a:ext cx="24513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IEC 62366-1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Aplicación de ingeniería de usabilidad a PS</a:t>
            </a:r>
            <a:endParaRPr b="1"/>
          </a:p>
        </p:txBody>
      </p:sp>
      <p:grpSp>
        <p:nvGrpSpPr>
          <p:cNvPr id="458" name="Google Shape;458;p47"/>
          <p:cNvGrpSpPr/>
          <p:nvPr/>
        </p:nvGrpSpPr>
        <p:grpSpPr>
          <a:xfrm>
            <a:off x="1776924" y="1440969"/>
            <a:ext cx="324133" cy="420796"/>
            <a:chOff x="-3462150" y="2046625"/>
            <a:chExt cx="224500" cy="291450"/>
          </a:xfrm>
        </p:grpSpPr>
        <p:sp>
          <p:nvSpPr>
            <p:cNvPr id="459" name="Google Shape;459;p47"/>
            <p:cNvSpPr/>
            <p:nvPr/>
          </p:nvSpPr>
          <p:spPr>
            <a:xfrm>
              <a:off x="-3425125" y="2253000"/>
              <a:ext cx="51225" cy="50425"/>
            </a:xfrm>
            <a:custGeom>
              <a:rect b="b" l="l" r="r" t="t"/>
              <a:pathLst>
                <a:path extrusionOk="0" h="2017" w="2049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7"/>
            <p:cNvSpPr/>
            <p:nvPr/>
          </p:nvSpPr>
          <p:spPr>
            <a:xfrm>
              <a:off x="-3425125" y="2116725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7"/>
            <p:cNvSpPr/>
            <p:nvPr/>
          </p:nvSpPr>
          <p:spPr>
            <a:xfrm>
              <a:off x="-3425125" y="2185250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7"/>
            <p:cNvSpPr/>
            <p:nvPr/>
          </p:nvSpPr>
          <p:spPr>
            <a:xfrm>
              <a:off x="-3462150" y="2046625"/>
              <a:ext cx="224500" cy="291450"/>
            </a:xfrm>
            <a:custGeom>
              <a:rect b="b" l="l" r="r" t="t"/>
              <a:pathLst>
                <a:path extrusionOk="0" h="11658" w="898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7"/>
            <p:cNvSpPr/>
            <p:nvPr/>
          </p:nvSpPr>
          <p:spPr>
            <a:xfrm>
              <a:off x="-3358175" y="2133275"/>
              <a:ext cx="86650" cy="18125"/>
            </a:xfrm>
            <a:custGeom>
              <a:rect b="b" l="l" r="r" t="t"/>
              <a:pathLst>
                <a:path extrusionOk="0" h="725" w="3466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7"/>
            <p:cNvSpPr/>
            <p:nvPr/>
          </p:nvSpPr>
          <p:spPr>
            <a:xfrm>
              <a:off x="-3358175" y="2201800"/>
              <a:ext cx="86650" cy="17350"/>
            </a:xfrm>
            <a:custGeom>
              <a:rect b="b" l="l" r="r" t="t"/>
              <a:pathLst>
                <a:path extrusionOk="0" h="694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7"/>
            <p:cNvSpPr/>
            <p:nvPr/>
          </p:nvSpPr>
          <p:spPr>
            <a:xfrm>
              <a:off x="-3358175" y="2270325"/>
              <a:ext cx="86650" cy="18125"/>
            </a:xfrm>
            <a:custGeom>
              <a:rect b="b" l="l" r="r" t="t"/>
              <a:pathLst>
                <a:path extrusionOk="0" h="725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47"/>
          <p:cNvGrpSpPr/>
          <p:nvPr/>
        </p:nvGrpSpPr>
        <p:grpSpPr>
          <a:xfrm>
            <a:off x="7030361" y="1440981"/>
            <a:ext cx="324133" cy="420796"/>
            <a:chOff x="-3462150" y="2046625"/>
            <a:chExt cx="224500" cy="291450"/>
          </a:xfrm>
        </p:grpSpPr>
        <p:sp>
          <p:nvSpPr>
            <p:cNvPr id="467" name="Google Shape;467;p47"/>
            <p:cNvSpPr/>
            <p:nvPr/>
          </p:nvSpPr>
          <p:spPr>
            <a:xfrm>
              <a:off x="-3425125" y="2253000"/>
              <a:ext cx="51225" cy="50425"/>
            </a:xfrm>
            <a:custGeom>
              <a:rect b="b" l="l" r="r" t="t"/>
              <a:pathLst>
                <a:path extrusionOk="0" h="2017" w="2049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7"/>
            <p:cNvSpPr/>
            <p:nvPr/>
          </p:nvSpPr>
          <p:spPr>
            <a:xfrm>
              <a:off x="-3425125" y="2116725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7"/>
            <p:cNvSpPr/>
            <p:nvPr/>
          </p:nvSpPr>
          <p:spPr>
            <a:xfrm>
              <a:off x="-3425125" y="2185250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7"/>
            <p:cNvSpPr/>
            <p:nvPr/>
          </p:nvSpPr>
          <p:spPr>
            <a:xfrm>
              <a:off x="-3462150" y="2046625"/>
              <a:ext cx="224500" cy="291450"/>
            </a:xfrm>
            <a:custGeom>
              <a:rect b="b" l="l" r="r" t="t"/>
              <a:pathLst>
                <a:path extrusionOk="0" h="11658" w="898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7"/>
            <p:cNvSpPr/>
            <p:nvPr/>
          </p:nvSpPr>
          <p:spPr>
            <a:xfrm>
              <a:off x="-3358175" y="2133275"/>
              <a:ext cx="86650" cy="18125"/>
            </a:xfrm>
            <a:custGeom>
              <a:rect b="b" l="l" r="r" t="t"/>
              <a:pathLst>
                <a:path extrusionOk="0" h="725" w="3466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7"/>
            <p:cNvSpPr/>
            <p:nvPr/>
          </p:nvSpPr>
          <p:spPr>
            <a:xfrm>
              <a:off x="-3358175" y="2201800"/>
              <a:ext cx="86650" cy="17350"/>
            </a:xfrm>
            <a:custGeom>
              <a:rect b="b" l="l" r="r" t="t"/>
              <a:pathLst>
                <a:path extrusionOk="0" h="694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7"/>
            <p:cNvSpPr/>
            <p:nvPr/>
          </p:nvSpPr>
          <p:spPr>
            <a:xfrm>
              <a:off x="-3358175" y="2270325"/>
              <a:ext cx="86650" cy="18125"/>
            </a:xfrm>
            <a:custGeom>
              <a:rect b="b" l="l" r="r" t="t"/>
              <a:pathLst>
                <a:path extrusionOk="0" h="725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4" name="Google Shape;474;p47"/>
          <p:cNvGrpSpPr/>
          <p:nvPr/>
        </p:nvGrpSpPr>
        <p:grpSpPr>
          <a:xfrm>
            <a:off x="4395036" y="1440981"/>
            <a:ext cx="324133" cy="420796"/>
            <a:chOff x="-3462150" y="2046625"/>
            <a:chExt cx="224500" cy="291450"/>
          </a:xfrm>
        </p:grpSpPr>
        <p:sp>
          <p:nvSpPr>
            <p:cNvPr id="475" name="Google Shape;475;p47"/>
            <p:cNvSpPr/>
            <p:nvPr/>
          </p:nvSpPr>
          <p:spPr>
            <a:xfrm>
              <a:off x="-3425125" y="2253000"/>
              <a:ext cx="51225" cy="50425"/>
            </a:xfrm>
            <a:custGeom>
              <a:rect b="b" l="l" r="r" t="t"/>
              <a:pathLst>
                <a:path extrusionOk="0" h="2017" w="2049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7"/>
            <p:cNvSpPr/>
            <p:nvPr/>
          </p:nvSpPr>
          <p:spPr>
            <a:xfrm>
              <a:off x="-3425125" y="2116725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7"/>
            <p:cNvSpPr/>
            <p:nvPr/>
          </p:nvSpPr>
          <p:spPr>
            <a:xfrm>
              <a:off x="-3425125" y="2185250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7"/>
            <p:cNvSpPr/>
            <p:nvPr/>
          </p:nvSpPr>
          <p:spPr>
            <a:xfrm>
              <a:off x="-3462150" y="2046625"/>
              <a:ext cx="224500" cy="291450"/>
            </a:xfrm>
            <a:custGeom>
              <a:rect b="b" l="l" r="r" t="t"/>
              <a:pathLst>
                <a:path extrusionOk="0" h="11658" w="898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7"/>
            <p:cNvSpPr/>
            <p:nvPr/>
          </p:nvSpPr>
          <p:spPr>
            <a:xfrm>
              <a:off x="-3358175" y="2133275"/>
              <a:ext cx="86650" cy="18125"/>
            </a:xfrm>
            <a:custGeom>
              <a:rect b="b" l="l" r="r" t="t"/>
              <a:pathLst>
                <a:path extrusionOk="0" h="725" w="3466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7"/>
            <p:cNvSpPr/>
            <p:nvPr/>
          </p:nvSpPr>
          <p:spPr>
            <a:xfrm>
              <a:off x="-3358175" y="2201800"/>
              <a:ext cx="86650" cy="17350"/>
            </a:xfrm>
            <a:custGeom>
              <a:rect b="b" l="l" r="r" t="t"/>
              <a:pathLst>
                <a:path extrusionOk="0" h="694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7"/>
            <p:cNvSpPr/>
            <p:nvPr/>
          </p:nvSpPr>
          <p:spPr>
            <a:xfrm>
              <a:off x="-3358175" y="2270325"/>
              <a:ext cx="86650" cy="18125"/>
            </a:xfrm>
            <a:custGeom>
              <a:rect b="b" l="l" r="r" t="t"/>
              <a:pathLst>
                <a:path extrusionOk="0" h="725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2" name="Google Shape;482;p47"/>
          <p:cNvSpPr txBox="1"/>
          <p:nvPr>
            <p:ph type="title"/>
          </p:nvPr>
        </p:nvSpPr>
        <p:spPr>
          <a:xfrm>
            <a:off x="1200125" y="162275"/>
            <a:ext cx="7212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Aplicación de normas y estándares internacionales</a:t>
            </a:r>
            <a:endParaRPr/>
          </a:p>
        </p:txBody>
      </p:sp>
      <p:sp>
        <p:nvSpPr>
          <p:cNvPr id="483" name="Google Shape;483;p47"/>
          <p:cNvSpPr txBox="1"/>
          <p:nvPr>
            <p:ph idx="2" type="body"/>
          </p:nvPr>
        </p:nvSpPr>
        <p:spPr>
          <a:xfrm>
            <a:off x="692100" y="3003606"/>
            <a:ext cx="2451300" cy="18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Gestión</a:t>
            </a:r>
            <a:r>
              <a:rPr lang="en" sz="1200"/>
              <a:t> de los recursos​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Realización del producto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Medición, análisis y mejora</a:t>
            </a:r>
            <a:endParaRPr sz="1200"/>
          </a:p>
        </p:txBody>
      </p:sp>
      <p:sp>
        <p:nvSpPr>
          <p:cNvPr id="484" name="Google Shape;484;p47"/>
          <p:cNvSpPr txBox="1"/>
          <p:nvPr>
            <p:ph idx="2" type="body"/>
          </p:nvPr>
        </p:nvSpPr>
        <p:spPr>
          <a:xfrm>
            <a:off x="3346350" y="3003606"/>
            <a:ext cx="2451300" cy="18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Análisis</a:t>
            </a:r>
            <a:r>
              <a:rPr lang="en" sz="1200"/>
              <a:t> de requisitos enfocado a software</a:t>
            </a:r>
            <a:endParaRPr sz="1200"/>
          </a:p>
        </p:txBody>
      </p:sp>
      <p:sp>
        <p:nvSpPr>
          <p:cNvPr id="485" name="Google Shape;485;p47"/>
          <p:cNvSpPr txBox="1"/>
          <p:nvPr>
            <p:ph idx="2" type="body"/>
          </p:nvPr>
        </p:nvSpPr>
        <p:spPr>
          <a:xfrm>
            <a:off x="6000600" y="3003606"/>
            <a:ext cx="2451300" cy="18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Evaluación de riesgo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Estudios de usabilidad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Evaluación de usabilidad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Verificación y validación del producto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8"/>
          <p:cNvSpPr/>
          <p:nvPr/>
        </p:nvSpPr>
        <p:spPr>
          <a:xfrm>
            <a:off x="1322873" y="1657085"/>
            <a:ext cx="555000" cy="5550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91" name="Google Shape;491;p48"/>
          <p:cNvSpPr/>
          <p:nvPr/>
        </p:nvSpPr>
        <p:spPr>
          <a:xfrm rot="334706">
            <a:off x="4922413" y="1603806"/>
            <a:ext cx="721293" cy="719115"/>
          </a:xfrm>
          <a:custGeom>
            <a:rect b="b" l="l" r="r" t="t"/>
            <a:pathLst>
              <a:path extrusionOk="0" h="8593" w="8619">
                <a:moveTo>
                  <a:pt x="6558" y="1"/>
                </a:moveTo>
                <a:lnTo>
                  <a:pt x="0" y="2062"/>
                </a:lnTo>
                <a:lnTo>
                  <a:pt x="2061" y="8592"/>
                </a:lnTo>
                <a:lnTo>
                  <a:pt x="8619" y="6531"/>
                </a:lnTo>
                <a:lnTo>
                  <a:pt x="6558" y="1"/>
                </a:ln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8"/>
          <p:cNvSpPr/>
          <p:nvPr/>
        </p:nvSpPr>
        <p:spPr>
          <a:xfrm rot="2339958">
            <a:off x="3135879" y="3269431"/>
            <a:ext cx="721296" cy="719107"/>
          </a:xfrm>
          <a:custGeom>
            <a:rect b="b" l="l" r="r" t="t"/>
            <a:pathLst>
              <a:path extrusionOk="0" h="8593" w="8619">
                <a:moveTo>
                  <a:pt x="6558" y="1"/>
                </a:moveTo>
                <a:lnTo>
                  <a:pt x="0" y="2062"/>
                </a:lnTo>
                <a:lnTo>
                  <a:pt x="2061" y="8592"/>
                </a:lnTo>
                <a:lnTo>
                  <a:pt x="8619" y="6531"/>
                </a:lnTo>
                <a:lnTo>
                  <a:pt x="6558" y="1"/>
                </a:ln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8"/>
          <p:cNvSpPr txBox="1"/>
          <p:nvPr>
            <p:ph type="title"/>
          </p:nvPr>
        </p:nvSpPr>
        <p:spPr>
          <a:xfrm>
            <a:off x="1165775" y="150950"/>
            <a:ext cx="7212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Impacto económico, social y ambiental</a:t>
            </a:r>
            <a:endParaRPr/>
          </a:p>
        </p:txBody>
      </p:sp>
      <p:sp>
        <p:nvSpPr>
          <p:cNvPr id="494" name="Google Shape;494;p48"/>
          <p:cNvSpPr txBox="1"/>
          <p:nvPr>
            <p:ph idx="1" type="subTitle"/>
          </p:nvPr>
        </p:nvSpPr>
        <p:spPr>
          <a:xfrm>
            <a:off x="1906518" y="1617875"/>
            <a:ext cx="2339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Social</a:t>
            </a:r>
            <a:endParaRPr/>
          </a:p>
        </p:txBody>
      </p:sp>
      <p:sp>
        <p:nvSpPr>
          <p:cNvPr id="495" name="Google Shape;495;p48"/>
          <p:cNvSpPr txBox="1"/>
          <p:nvPr>
            <p:ph idx="2" type="body"/>
          </p:nvPr>
        </p:nvSpPr>
        <p:spPr>
          <a:xfrm>
            <a:off x="1647026" y="2096075"/>
            <a:ext cx="25989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Mejora en la formación médica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Incremento en la precisión diagnóstica</a:t>
            </a:r>
            <a:endParaRPr/>
          </a:p>
        </p:txBody>
      </p:sp>
      <p:sp>
        <p:nvSpPr>
          <p:cNvPr id="496" name="Google Shape;496;p48"/>
          <p:cNvSpPr txBox="1"/>
          <p:nvPr>
            <p:ph idx="3" type="subTitle"/>
          </p:nvPr>
        </p:nvSpPr>
        <p:spPr>
          <a:xfrm>
            <a:off x="3814620" y="3313675"/>
            <a:ext cx="2339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Ambiental</a:t>
            </a:r>
            <a:endParaRPr/>
          </a:p>
        </p:txBody>
      </p:sp>
      <p:sp>
        <p:nvSpPr>
          <p:cNvPr id="497" name="Google Shape;497;p48"/>
          <p:cNvSpPr txBox="1"/>
          <p:nvPr>
            <p:ph idx="4" type="body"/>
          </p:nvPr>
        </p:nvSpPr>
        <p:spPr>
          <a:xfrm>
            <a:off x="3814620" y="3870155"/>
            <a:ext cx="2339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Eficiencia energética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Reducción de huella de carbono</a:t>
            </a:r>
            <a:endParaRPr/>
          </a:p>
        </p:txBody>
      </p:sp>
      <p:sp>
        <p:nvSpPr>
          <p:cNvPr id="498" name="Google Shape;498;p48"/>
          <p:cNvSpPr txBox="1"/>
          <p:nvPr>
            <p:ph idx="5" type="subTitle"/>
          </p:nvPr>
        </p:nvSpPr>
        <p:spPr>
          <a:xfrm>
            <a:off x="5629920" y="1619275"/>
            <a:ext cx="2339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Económica</a:t>
            </a:r>
            <a:endParaRPr/>
          </a:p>
        </p:txBody>
      </p:sp>
      <p:sp>
        <p:nvSpPr>
          <p:cNvPr id="499" name="Google Shape;499;p48"/>
          <p:cNvSpPr txBox="1"/>
          <p:nvPr>
            <p:ph idx="6" type="body"/>
          </p:nvPr>
        </p:nvSpPr>
        <p:spPr>
          <a:xfrm>
            <a:off x="5629920" y="2181895"/>
            <a:ext cx="2339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Análisis costos y beneficios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Identificación de oportunidades</a:t>
            </a:r>
            <a:endParaRPr/>
          </a:p>
        </p:txBody>
      </p:sp>
      <p:sp>
        <p:nvSpPr>
          <p:cNvPr id="500" name="Google Shape;500;p48"/>
          <p:cNvSpPr txBox="1"/>
          <p:nvPr>
            <p:ph idx="9" type="title"/>
          </p:nvPr>
        </p:nvSpPr>
        <p:spPr>
          <a:xfrm>
            <a:off x="1165775" y="1801075"/>
            <a:ext cx="813000" cy="3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1" name="Google Shape;501;p48"/>
          <p:cNvSpPr txBox="1"/>
          <p:nvPr>
            <p:ph idx="13" type="title"/>
          </p:nvPr>
        </p:nvSpPr>
        <p:spPr>
          <a:xfrm>
            <a:off x="4846744" y="1801075"/>
            <a:ext cx="813000" cy="3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2" name="Google Shape;502;p48"/>
          <p:cNvSpPr txBox="1"/>
          <p:nvPr>
            <p:ph idx="14" type="title"/>
          </p:nvPr>
        </p:nvSpPr>
        <p:spPr>
          <a:xfrm>
            <a:off x="3073875" y="3485450"/>
            <a:ext cx="813000" cy="3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9"/>
          <p:cNvSpPr txBox="1"/>
          <p:nvPr>
            <p:ph type="title"/>
          </p:nvPr>
        </p:nvSpPr>
        <p:spPr>
          <a:xfrm>
            <a:off x="4486281" y="699775"/>
            <a:ext cx="29538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Simulador</a:t>
            </a:r>
            <a:endParaRPr/>
          </a:p>
        </p:txBody>
      </p:sp>
      <p:pic>
        <p:nvPicPr>
          <p:cNvPr id="508" name="Google Shape;508;p49"/>
          <p:cNvPicPr preferRelativeResize="0"/>
          <p:nvPr/>
        </p:nvPicPr>
        <p:blipFill rotWithShape="1">
          <a:blip r:embed="rId3">
            <a:alphaModFix/>
          </a:blip>
          <a:srcRect b="0" l="27889" r="22948" t="0"/>
          <a:stretch/>
        </p:blipFill>
        <p:spPr>
          <a:xfrm>
            <a:off x="853425" y="416050"/>
            <a:ext cx="2184118" cy="31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9"/>
          <p:cNvSpPr/>
          <p:nvPr/>
        </p:nvSpPr>
        <p:spPr>
          <a:xfrm>
            <a:off x="853375" y="416025"/>
            <a:ext cx="2184000" cy="3153300"/>
          </a:xfrm>
          <a:prstGeom prst="rect">
            <a:avLst/>
          </a:prstGeom>
          <a:solidFill>
            <a:srgbClr val="242425">
              <a:alpha val="3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0" name="Google Shape;510;p49"/>
          <p:cNvPicPr preferRelativeResize="0"/>
          <p:nvPr/>
        </p:nvPicPr>
        <p:blipFill rotWithShape="1">
          <a:blip r:embed="rId4">
            <a:alphaModFix/>
          </a:blip>
          <a:srcRect b="15488" l="781" r="10440" t="19731"/>
          <a:stretch/>
        </p:blipFill>
        <p:spPr>
          <a:xfrm>
            <a:off x="3391413" y="2079875"/>
            <a:ext cx="4913074" cy="261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0"/>
          <p:cNvSpPr txBox="1"/>
          <p:nvPr>
            <p:ph type="title"/>
          </p:nvPr>
        </p:nvSpPr>
        <p:spPr>
          <a:xfrm>
            <a:off x="3142642" y="196277"/>
            <a:ext cx="28587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Simulador</a:t>
            </a:r>
            <a:endParaRPr/>
          </a:p>
        </p:txBody>
      </p:sp>
      <p:pic>
        <p:nvPicPr>
          <p:cNvPr id="516" name="Google Shape;516;p50"/>
          <p:cNvPicPr preferRelativeResize="0"/>
          <p:nvPr/>
        </p:nvPicPr>
        <p:blipFill rotWithShape="1">
          <a:blip r:embed="rId3">
            <a:alphaModFix/>
          </a:blip>
          <a:srcRect b="15563" l="3157" r="48486" t="22382"/>
          <a:stretch/>
        </p:blipFill>
        <p:spPr>
          <a:xfrm>
            <a:off x="435625" y="993600"/>
            <a:ext cx="4070126" cy="293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0"/>
          <p:cNvPicPr preferRelativeResize="0"/>
          <p:nvPr/>
        </p:nvPicPr>
        <p:blipFill rotWithShape="1">
          <a:blip r:embed="rId4">
            <a:alphaModFix/>
          </a:blip>
          <a:srcRect b="27326" l="3783" r="51969" t="34524"/>
          <a:stretch/>
        </p:blipFill>
        <p:spPr>
          <a:xfrm>
            <a:off x="4723250" y="2655975"/>
            <a:ext cx="3970824" cy="192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/>
          <p:nvPr/>
        </p:nvSpPr>
        <p:spPr>
          <a:xfrm rot="-3321989">
            <a:off x="7032077" y="1535171"/>
            <a:ext cx="964002" cy="943498"/>
          </a:xfrm>
          <a:custGeom>
            <a:rect b="b" l="l" r="r" t="t"/>
            <a:pathLst>
              <a:path extrusionOk="0" h="8593" w="8619">
                <a:moveTo>
                  <a:pt x="6558" y="1"/>
                </a:moveTo>
                <a:lnTo>
                  <a:pt x="0" y="2062"/>
                </a:lnTo>
                <a:lnTo>
                  <a:pt x="2061" y="8592"/>
                </a:lnTo>
                <a:lnTo>
                  <a:pt x="8619" y="6531"/>
                </a:lnTo>
                <a:lnTo>
                  <a:pt x="6558" y="1"/>
                </a:ln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46" name="Google Shape;246;p33"/>
          <p:cNvSpPr/>
          <p:nvPr/>
        </p:nvSpPr>
        <p:spPr>
          <a:xfrm rot="747240">
            <a:off x="5062230" y="1557433"/>
            <a:ext cx="980977" cy="925955"/>
          </a:xfrm>
          <a:custGeom>
            <a:rect b="b" l="l" r="r" t="t"/>
            <a:pathLst>
              <a:path extrusionOk="0" h="8593" w="8619">
                <a:moveTo>
                  <a:pt x="6558" y="1"/>
                </a:moveTo>
                <a:lnTo>
                  <a:pt x="0" y="2062"/>
                </a:lnTo>
                <a:lnTo>
                  <a:pt x="2061" y="8592"/>
                </a:lnTo>
                <a:lnTo>
                  <a:pt x="8619" y="6531"/>
                </a:lnTo>
                <a:lnTo>
                  <a:pt x="6558" y="1"/>
                </a:ln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47" name="Google Shape;247;p33"/>
          <p:cNvSpPr/>
          <p:nvPr/>
        </p:nvSpPr>
        <p:spPr>
          <a:xfrm rot="1738454">
            <a:off x="3110954" y="1547005"/>
            <a:ext cx="960753" cy="946816"/>
          </a:xfrm>
          <a:custGeom>
            <a:rect b="b" l="l" r="r" t="t"/>
            <a:pathLst>
              <a:path extrusionOk="0" h="8593" w="8619">
                <a:moveTo>
                  <a:pt x="6558" y="1"/>
                </a:moveTo>
                <a:lnTo>
                  <a:pt x="0" y="2062"/>
                </a:lnTo>
                <a:lnTo>
                  <a:pt x="2061" y="8592"/>
                </a:lnTo>
                <a:lnTo>
                  <a:pt x="8619" y="6531"/>
                </a:lnTo>
                <a:lnTo>
                  <a:pt x="6558" y="1"/>
                </a:ln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48" name="Google Shape;248;p33"/>
          <p:cNvSpPr/>
          <p:nvPr/>
        </p:nvSpPr>
        <p:spPr>
          <a:xfrm rot="424325">
            <a:off x="1139614" y="1543748"/>
            <a:ext cx="980610" cy="926344"/>
          </a:xfrm>
          <a:custGeom>
            <a:rect b="b" l="l" r="r" t="t"/>
            <a:pathLst>
              <a:path extrusionOk="0" h="8593" w="8619">
                <a:moveTo>
                  <a:pt x="6558" y="1"/>
                </a:moveTo>
                <a:lnTo>
                  <a:pt x="0" y="2062"/>
                </a:lnTo>
                <a:lnTo>
                  <a:pt x="2061" y="8592"/>
                </a:lnTo>
                <a:lnTo>
                  <a:pt x="8619" y="6531"/>
                </a:lnTo>
                <a:lnTo>
                  <a:pt x="6558" y="1"/>
                </a:ln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49" name="Google Shape;249;p33"/>
          <p:cNvSpPr txBox="1"/>
          <p:nvPr>
            <p:ph idx="15" type="title"/>
          </p:nvPr>
        </p:nvSpPr>
        <p:spPr>
          <a:xfrm>
            <a:off x="873450" y="548640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 de contenido</a:t>
            </a:r>
            <a:endParaRPr/>
          </a:p>
        </p:txBody>
      </p:sp>
      <p:sp>
        <p:nvSpPr>
          <p:cNvPr id="250" name="Google Shape;250;p33"/>
          <p:cNvSpPr txBox="1"/>
          <p:nvPr>
            <p:ph idx="1" type="subTitle"/>
          </p:nvPr>
        </p:nvSpPr>
        <p:spPr>
          <a:xfrm>
            <a:off x="672777" y="2428500"/>
            <a:ext cx="1914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Identificación de oportunidades</a:t>
            </a:r>
            <a:endParaRPr sz="1700"/>
          </a:p>
        </p:txBody>
      </p:sp>
      <p:sp>
        <p:nvSpPr>
          <p:cNvPr id="251" name="Google Shape;251;p33"/>
          <p:cNvSpPr txBox="1"/>
          <p:nvPr>
            <p:ph idx="3" type="subTitle"/>
          </p:nvPr>
        </p:nvSpPr>
        <p:spPr>
          <a:xfrm>
            <a:off x="2634175" y="2428500"/>
            <a:ext cx="2064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Requerimientos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 especificaciones</a:t>
            </a:r>
            <a:endParaRPr sz="1800"/>
          </a:p>
        </p:txBody>
      </p:sp>
      <p:sp>
        <p:nvSpPr>
          <p:cNvPr id="252" name="Google Shape;252;p33"/>
          <p:cNvSpPr txBox="1"/>
          <p:nvPr>
            <p:ph idx="5" type="subTitle"/>
          </p:nvPr>
        </p:nvSpPr>
        <p:spPr>
          <a:xfrm>
            <a:off x="4595570" y="2428500"/>
            <a:ext cx="1914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Diseño conceptual</a:t>
            </a:r>
            <a:endParaRPr sz="1900"/>
          </a:p>
        </p:txBody>
      </p:sp>
      <p:sp>
        <p:nvSpPr>
          <p:cNvPr id="253" name="Google Shape;253;p33"/>
          <p:cNvSpPr txBox="1"/>
          <p:nvPr>
            <p:ph idx="7" type="subTitle"/>
          </p:nvPr>
        </p:nvSpPr>
        <p:spPr>
          <a:xfrm>
            <a:off x="6556930" y="2428500"/>
            <a:ext cx="1914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Diseño a alto nivel</a:t>
            </a:r>
            <a:endParaRPr sz="1900"/>
          </a:p>
        </p:txBody>
      </p:sp>
      <p:sp>
        <p:nvSpPr>
          <p:cNvPr id="254" name="Google Shape;254;p33"/>
          <p:cNvSpPr txBox="1"/>
          <p:nvPr>
            <p:ph type="title"/>
          </p:nvPr>
        </p:nvSpPr>
        <p:spPr>
          <a:xfrm>
            <a:off x="881570" y="1607875"/>
            <a:ext cx="1496700" cy="7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5" name="Google Shape;255;p33"/>
          <p:cNvSpPr txBox="1"/>
          <p:nvPr>
            <p:ph idx="9" type="title"/>
          </p:nvPr>
        </p:nvSpPr>
        <p:spPr>
          <a:xfrm>
            <a:off x="2842982" y="1607875"/>
            <a:ext cx="1496700" cy="7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6" name="Google Shape;256;p33"/>
          <p:cNvSpPr txBox="1"/>
          <p:nvPr>
            <p:ph idx="13" type="title"/>
          </p:nvPr>
        </p:nvSpPr>
        <p:spPr>
          <a:xfrm>
            <a:off x="4804370" y="1607875"/>
            <a:ext cx="1496700" cy="7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7" name="Google Shape;257;p33"/>
          <p:cNvSpPr txBox="1"/>
          <p:nvPr>
            <p:ph idx="14" type="title"/>
          </p:nvPr>
        </p:nvSpPr>
        <p:spPr>
          <a:xfrm>
            <a:off x="6765730" y="1607875"/>
            <a:ext cx="1496700" cy="7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1"/>
          <p:cNvSpPr txBox="1"/>
          <p:nvPr>
            <p:ph type="title"/>
          </p:nvPr>
        </p:nvSpPr>
        <p:spPr>
          <a:xfrm>
            <a:off x="1177725" y="400950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 de casos</a:t>
            </a:r>
            <a:endParaRPr/>
          </a:p>
        </p:txBody>
      </p:sp>
      <p:pic>
        <p:nvPicPr>
          <p:cNvPr id="523" name="Google Shape;523;p51" title="VID-20230524-WA002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1475" y="1105625"/>
            <a:ext cx="307305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1" title="VID_20230524_142158661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2325" y="1105625"/>
            <a:ext cx="2587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2"/>
          <p:cNvSpPr/>
          <p:nvPr/>
        </p:nvSpPr>
        <p:spPr>
          <a:xfrm>
            <a:off x="-25" y="2571750"/>
            <a:ext cx="9144000" cy="202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2"/>
          <p:cNvSpPr txBox="1"/>
          <p:nvPr>
            <p:ph type="title"/>
          </p:nvPr>
        </p:nvSpPr>
        <p:spPr>
          <a:xfrm>
            <a:off x="1200250" y="3084000"/>
            <a:ext cx="3566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GRACIAS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/>
          <p:nvPr/>
        </p:nvSpPr>
        <p:spPr>
          <a:xfrm rot="-3321989">
            <a:off x="5736677" y="1535171"/>
            <a:ext cx="964002" cy="943498"/>
          </a:xfrm>
          <a:custGeom>
            <a:rect b="b" l="l" r="r" t="t"/>
            <a:pathLst>
              <a:path extrusionOk="0" h="8593" w="8619">
                <a:moveTo>
                  <a:pt x="6558" y="1"/>
                </a:moveTo>
                <a:lnTo>
                  <a:pt x="0" y="2062"/>
                </a:lnTo>
                <a:lnTo>
                  <a:pt x="2061" y="8592"/>
                </a:lnTo>
                <a:lnTo>
                  <a:pt x="8619" y="6531"/>
                </a:lnTo>
                <a:lnTo>
                  <a:pt x="6558" y="1"/>
                </a:ln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63" name="Google Shape;263;p34"/>
          <p:cNvSpPr/>
          <p:nvPr/>
        </p:nvSpPr>
        <p:spPr>
          <a:xfrm rot="747240">
            <a:off x="3995430" y="1557433"/>
            <a:ext cx="980977" cy="925955"/>
          </a:xfrm>
          <a:custGeom>
            <a:rect b="b" l="l" r="r" t="t"/>
            <a:pathLst>
              <a:path extrusionOk="0" h="8593" w="8619">
                <a:moveTo>
                  <a:pt x="6558" y="1"/>
                </a:moveTo>
                <a:lnTo>
                  <a:pt x="0" y="2062"/>
                </a:lnTo>
                <a:lnTo>
                  <a:pt x="2061" y="8592"/>
                </a:lnTo>
                <a:lnTo>
                  <a:pt x="8619" y="6531"/>
                </a:lnTo>
                <a:lnTo>
                  <a:pt x="6558" y="1"/>
                </a:ln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64" name="Google Shape;264;p34"/>
          <p:cNvSpPr/>
          <p:nvPr/>
        </p:nvSpPr>
        <p:spPr>
          <a:xfrm rot="1738454">
            <a:off x="2196554" y="1547005"/>
            <a:ext cx="960753" cy="946816"/>
          </a:xfrm>
          <a:custGeom>
            <a:rect b="b" l="l" r="r" t="t"/>
            <a:pathLst>
              <a:path extrusionOk="0" h="8593" w="8619">
                <a:moveTo>
                  <a:pt x="6558" y="1"/>
                </a:moveTo>
                <a:lnTo>
                  <a:pt x="0" y="2062"/>
                </a:lnTo>
                <a:lnTo>
                  <a:pt x="2061" y="8592"/>
                </a:lnTo>
                <a:lnTo>
                  <a:pt x="8619" y="6531"/>
                </a:lnTo>
                <a:lnTo>
                  <a:pt x="6558" y="1"/>
                </a:ln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65" name="Google Shape;265;p34"/>
          <p:cNvSpPr/>
          <p:nvPr/>
        </p:nvSpPr>
        <p:spPr>
          <a:xfrm rot="424325">
            <a:off x="614439" y="1543735"/>
            <a:ext cx="980610" cy="926344"/>
          </a:xfrm>
          <a:custGeom>
            <a:rect b="b" l="l" r="r" t="t"/>
            <a:pathLst>
              <a:path extrusionOk="0" h="8593" w="8619">
                <a:moveTo>
                  <a:pt x="6558" y="1"/>
                </a:moveTo>
                <a:lnTo>
                  <a:pt x="0" y="2062"/>
                </a:lnTo>
                <a:lnTo>
                  <a:pt x="2061" y="8592"/>
                </a:lnTo>
                <a:lnTo>
                  <a:pt x="8619" y="6531"/>
                </a:lnTo>
                <a:lnTo>
                  <a:pt x="6558" y="1"/>
                </a:ln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66" name="Google Shape;266;p34"/>
          <p:cNvSpPr txBox="1"/>
          <p:nvPr>
            <p:ph idx="15" type="title"/>
          </p:nvPr>
        </p:nvSpPr>
        <p:spPr>
          <a:xfrm>
            <a:off x="873450" y="548640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 de contenido</a:t>
            </a:r>
            <a:endParaRPr/>
          </a:p>
        </p:txBody>
      </p:sp>
      <p:sp>
        <p:nvSpPr>
          <p:cNvPr id="267" name="Google Shape;267;p34"/>
          <p:cNvSpPr txBox="1"/>
          <p:nvPr>
            <p:ph idx="1" type="subTitle"/>
          </p:nvPr>
        </p:nvSpPr>
        <p:spPr>
          <a:xfrm>
            <a:off x="147602" y="2389675"/>
            <a:ext cx="1914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Análisis Ético</a:t>
            </a:r>
            <a:endParaRPr sz="1800"/>
          </a:p>
        </p:txBody>
      </p:sp>
      <p:sp>
        <p:nvSpPr>
          <p:cNvPr id="268" name="Google Shape;268;p34"/>
          <p:cNvSpPr txBox="1"/>
          <p:nvPr>
            <p:ph idx="3" type="subTitle"/>
          </p:nvPr>
        </p:nvSpPr>
        <p:spPr>
          <a:xfrm>
            <a:off x="1719777" y="2428500"/>
            <a:ext cx="1914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Software Development Life Cycle</a:t>
            </a:r>
            <a:endParaRPr sz="1900"/>
          </a:p>
        </p:txBody>
      </p:sp>
      <p:sp>
        <p:nvSpPr>
          <p:cNvPr id="269" name="Google Shape;269;p34"/>
          <p:cNvSpPr txBox="1"/>
          <p:nvPr>
            <p:ph idx="5" type="subTitle"/>
          </p:nvPr>
        </p:nvSpPr>
        <p:spPr>
          <a:xfrm>
            <a:off x="3528770" y="2428500"/>
            <a:ext cx="1914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Aplicación de normas y estándares internacionales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4"/>
          <p:cNvSpPr txBox="1"/>
          <p:nvPr>
            <p:ph idx="7" type="subTitle"/>
          </p:nvPr>
        </p:nvSpPr>
        <p:spPr>
          <a:xfrm>
            <a:off x="5261530" y="2428500"/>
            <a:ext cx="1914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Impacto económico, social y ambiental</a:t>
            </a:r>
            <a:endParaRPr sz="1800"/>
          </a:p>
        </p:txBody>
      </p:sp>
      <p:sp>
        <p:nvSpPr>
          <p:cNvPr id="271" name="Google Shape;271;p34"/>
          <p:cNvSpPr txBox="1"/>
          <p:nvPr>
            <p:ph type="title"/>
          </p:nvPr>
        </p:nvSpPr>
        <p:spPr>
          <a:xfrm>
            <a:off x="356395" y="1607875"/>
            <a:ext cx="1496700" cy="7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72" name="Google Shape;272;p34"/>
          <p:cNvSpPr txBox="1"/>
          <p:nvPr>
            <p:ph idx="9" type="title"/>
          </p:nvPr>
        </p:nvSpPr>
        <p:spPr>
          <a:xfrm>
            <a:off x="1928582" y="1607875"/>
            <a:ext cx="1496700" cy="7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73" name="Google Shape;273;p34"/>
          <p:cNvSpPr txBox="1"/>
          <p:nvPr>
            <p:ph idx="13" type="title"/>
          </p:nvPr>
        </p:nvSpPr>
        <p:spPr>
          <a:xfrm>
            <a:off x="3737570" y="1607875"/>
            <a:ext cx="1496700" cy="7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274" name="Google Shape;274;p34"/>
          <p:cNvSpPr txBox="1"/>
          <p:nvPr>
            <p:ph idx="14" type="title"/>
          </p:nvPr>
        </p:nvSpPr>
        <p:spPr>
          <a:xfrm>
            <a:off x="5470330" y="1607875"/>
            <a:ext cx="1496700" cy="7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275" name="Google Shape;275;p34"/>
          <p:cNvSpPr/>
          <p:nvPr/>
        </p:nvSpPr>
        <p:spPr>
          <a:xfrm rot="-3321989">
            <a:off x="7413077" y="1535171"/>
            <a:ext cx="964002" cy="943498"/>
          </a:xfrm>
          <a:custGeom>
            <a:rect b="b" l="l" r="r" t="t"/>
            <a:pathLst>
              <a:path extrusionOk="0" h="8593" w="8619">
                <a:moveTo>
                  <a:pt x="6558" y="1"/>
                </a:moveTo>
                <a:lnTo>
                  <a:pt x="0" y="2062"/>
                </a:lnTo>
                <a:lnTo>
                  <a:pt x="2061" y="8592"/>
                </a:lnTo>
                <a:lnTo>
                  <a:pt x="8619" y="6531"/>
                </a:lnTo>
                <a:lnTo>
                  <a:pt x="6558" y="1"/>
                </a:ln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76" name="Google Shape;276;p34"/>
          <p:cNvSpPr txBox="1"/>
          <p:nvPr>
            <p:ph idx="7" type="subTitle"/>
          </p:nvPr>
        </p:nvSpPr>
        <p:spPr>
          <a:xfrm>
            <a:off x="6937930" y="2428500"/>
            <a:ext cx="1914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Simulador</a:t>
            </a:r>
            <a:endParaRPr sz="1800"/>
          </a:p>
        </p:txBody>
      </p:sp>
      <p:sp>
        <p:nvSpPr>
          <p:cNvPr id="277" name="Google Shape;277;p34"/>
          <p:cNvSpPr txBox="1"/>
          <p:nvPr>
            <p:ph idx="14" type="title"/>
          </p:nvPr>
        </p:nvSpPr>
        <p:spPr>
          <a:xfrm>
            <a:off x="7146730" y="1607875"/>
            <a:ext cx="1496700" cy="7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idx="1" type="body"/>
          </p:nvPr>
        </p:nvSpPr>
        <p:spPr>
          <a:xfrm>
            <a:off x="965850" y="3926350"/>
            <a:ext cx="7212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Identificación de las fortalezas y debilidades del equipo para definir el campo de trabajo, el cual fue programación..</a:t>
            </a:r>
            <a:endParaRPr sz="1600"/>
          </a:p>
        </p:txBody>
      </p:sp>
      <p:sp>
        <p:nvSpPr>
          <p:cNvPr id="283" name="Google Shape;283;p35"/>
          <p:cNvSpPr txBox="1"/>
          <p:nvPr>
            <p:ph type="title"/>
          </p:nvPr>
        </p:nvSpPr>
        <p:spPr>
          <a:xfrm>
            <a:off x="1200200" y="548640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Identificación de oportunidades</a:t>
            </a: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 rotWithShape="1">
          <a:blip r:embed="rId3">
            <a:alphaModFix/>
          </a:blip>
          <a:srcRect b="25126" l="25899" r="44040" t="56375"/>
          <a:stretch/>
        </p:blipFill>
        <p:spPr>
          <a:xfrm>
            <a:off x="912175" y="1504923"/>
            <a:ext cx="3756350" cy="130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5"/>
          <p:cNvPicPr preferRelativeResize="0"/>
          <p:nvPr/>
        </p:nvPicPr>
        <p:blipFill rotWithShape="1">
          <a:blip r:embed="rId4">
            <a:alphaModFix/>
          </a:blip>
          <a:srcRect b="29289" l="25679" r="44131" t="60186"/>
          <a:stretch/>
        </p:blipFill>
        <p:spPr>
          <a:xfrm>
            <a:off x="4319999" y="2602653"/>
            <a:ext cx="4600344" cy="9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/>
          <p:nvPr/>
        </p:nvSpPr>
        <p:spPr>
          <a:xfrm>
            <a:off x="1322873" y="1428485"/>
            <a:ext cx="555000" cy="5550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91" name="Google Shape;291;p36"/>
          <p:cNvSpPr/>
          <p:nvPr/>
        </p:nvSpPr>
        <p:spPr>
          <a:xfrm rot="334706">
            <a:off x="4922413" y="1375206"/>
            <a:ext cx="721293" cy="719115"/>
          </a:xfrm>
          <a:custGeom>
            <a:rect b="b" l="l" r="r" t="t"/>
            <a:pathLst>
              <a:path extrusionOk="0" h="8593" w="8619">
                <a:moveTo>
                  <a:pt x="6558" y="1"/>
                </a:moveTo>
                <a:lnTo>
                  <a:pt x="0" y="2062"/>
                </a:lnTo>
                <a:lnTo>
                  <a:pt x="2061" y="8592"/>
                </a:lnTo>
                <a:lnTo>
                  <a:pt x="8619" y="6531"/>
                </a:lnTo>
                <a:lnTo>
                  <a:pt x="6558" y="1"/>
                </a:ln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/>
          <p:nvPr/>
        </p:nvSpPr>
        <p:spPr>
          <a:xfrm rot="2339958">
            <a:off x="3135879" y="3040831"/>
            <a:ext cx="721296" cy="719107"/>
          </a:xfrm>
          <a:custGeom>
            <a:rect b="b" l="l" r="r" t="t"/>
            <a:pathLst>
              <a:path extrusionOk="0" h="8593" w="8619">
                <a:moveTo>
                  <a:pt x="6558" y="1"/>
                </a:moveTo>
                <a:lnTo>
                  <a:pt x="0" y="2062"/>
                </a:lnTo>
                <a:lnTo>
                  <a:pt x="2061" y="8592"/>
                </a:lnTo>
                <a:lnTo>
                  <a:pt x="8619" y="6531"/>
                </a:lnTo>
                <a:lnTo>
                  <a:pt x="6558" y="1"/>
                </a:lnTo>
                <a:close/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6"/>
          <p:cNvSpPr txBox="1"/>
          <p:nvPr>
            <p:ph idx="1" type="subTitle"/>
          </p:nvPr>
        </p:nvSpPr>
        <p:spPr>
          <a:xfrm>
            <a:off x="1877868" y="1164950"/>
            <a:ext cx="2339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Exploración de necesidades</a:t>
            </a:r>
            <a:endParaRPr/>
          </a:p>
        </p:txBody>
      </p:sp>
      <p:sp>
        <p:nvSpPr>
          <p:cNvPr id="294" name="Google Shape;294;p36"/>
          <p:cNvSpPr txBox="1"/>
          <p:nvPr>
            <p:ph idx="2" type="body"/>
          </p:nvPr>
        </p:nvSpPr>
        <p:spPr>
          <a:xfrm>
            <a:off x="1618375" y="2027438"/>
            <a:ext cx="2598900" cy="1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Indagación por medio de entrevistas a profesionales y estudiantes</a:t>
            </a:r>
            <a:endParaRPr/>
          </a:p>
        </p:txBody>
      </p:sp>
      <p:sp>
        <p:nvSpPr>
          <p:cNvPr id="295" name="Google Shape;295;p36"/>
          <p:cNvSpPr txBox="1"/>
          <p:nvPr>
            <p:ph idx="3" type="subTitle"/>
          </p:nvPr>
        </p:nvSpPr>
        <p:spPr>
          <a:xfrm>
            <a:off x="3814620" y="3085075"/>
            <a:ext cx="2339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Selección</a:t>
            </a:r>
            <a:endParaRPr/>
          </a:p>
        </p:txBody>
      </p:sp>
      <p:sp>
        <p:nvSpPr>
          <p:cNvPr id="296" name="Google Shape;296;p36"/>
          <p:cNvSpPr txBox="1"/>
          <p:nvPr>
            <p:ph idx="4" type="body"/>
          </p:nvPr>
        </p:nvSpPr>
        <p:spPr>
          <a:xfrm>
            <a:off x="972625" y="3682250"/>
            <a:ext cx="4149900" cy="12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</a:t>
            </a:r>
            <a:r>
              <a:rPr lang="en"/>
              <a:t>amaño estimado de mercado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Impacto al usuario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Necesidad abordada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Impacto a la institución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Impacto en el proceso de enseñanza</a:t>
            </a:r>
            <a:endParaRPr/>
          </a:p>
        </p:txBody>
      </p:sp>
      <p:sp>
        <p:nvSpPr>
          <p:cNvPr id="297" name="Google Shape;297;p36"/>
          <p:cNvSpPr txBox="1"/>
          <p:nvPr>
            <p:ph idx="5" type="subTitle"/>
          </p:nvPr>
        </p:nvSpPr>
        <p:spPr>
          <a:xfrm>
            <a:off x="5629920" y="1164950"/>
            <a:ext cx="2339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Declaración de necesidades</a:t>
            </a:r>
            <a:endParaRPr/>
          </a:p>
        </p:txBody>
      </p:sp>
      <p:sp>
        <p:nvSpPr>
          <p:cNvPr id="298" name="Google Shape;298;p36"/>
          <p:cNvSpPr txBox="1"/>
          <p:nvPr>
            <p:ph idx="6" type="body"/>
          </p:nvPr>
        </p:nvSpPr>
        <p:spPr>
          <a:xfrm>
            <a:off x="5629925" y="1953304"/>
            <a:ext cx="2339400" cy="1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 realizó su evaluación por medio del perfil de la necesidad</a:t>
            </a:r>
            <a:endParaRPr/>
          </a:p>
        </p:txBody>
      </p:sp>
      <p:sp>
        <p:nvSpPr>
          <p:cNvPr id="299" name="Google Shape;299;p36"/>
          <p:cNvSpPr txBox="1"/>
          <p:nvPr>
            <p:ph idx="9" type="title"/>
          </p:nvPr>
        </p:nvSpPr>
        <p:spPr>
          <a:xfrm>
            <a:off x="1165775" y="1572475"/>
            <a:ext cx="813000" cy="3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0" name="Google Shape;300;p36"/>
          <p:cNvSpPr txBox="1"/>
          <p:nvPr>
            <p:ph idx="13" type="title"/>
          </p:nvPr>
        </p:nvSpPr>
        <p:spPr>
          <a:xfrm>
            <a:off x="4846744" y="1572475"/>
            <a:ext cx="813000" cy="3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1" name="Google Shape;301;p36"/>
          <p:cNvSpPr txBox="1"/>
          <p:nvPr>
            <p:ph idx="14" type="title"/>
          </p:nvPr>
        </p:nvSpPr>
        <p:spPr>
          <a:xfrm>
            <a:off x="3073875" y="3256850"/>
            <a:ext cx="813000" cy="3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2" name="Google Shape;302;p36"/>
          <p:cNvSpPr txBox="1"/>
          <p:nvPr>
            <p:ph idx="9" type="title"/>
          </p:nvPr>
        </p:nvSpPr>
        <p:spPr>
          <a:xfrm>
            <a:off x="1200200" y="548640"/>
            <a:ext cx="73971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Identificación de oportunidades</a:t>
            </a:r>
            <a:endParaRPr sz="3000"/>
          </a:p>
        </p:txBody>
      </p:sp>
      <p:sp>
        <p:nvSpPr>
          <p:cNvPr id="303" name="Google Shape;303;p36"/>
          <p:cNvSpPr txBox="1"/>
          <p:nvPr>
            <p:ph idx="4" type="body"/>
          </p:nvPr>
        </p:nvSpPr>
        <p:spPr>
          <a:xfrm>
            <a:off x="5323425" y="3682250"/>
            <a:ext cx="3555300" cy="12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NECESIDAD E: </a:t>
            </a:r>
            <a:r>
              <a:rPr b="1" lang="en"/>
              <a:t>Una manera  de enseñanza en imágenes diagnósticas para estudiantes relacionados con esta área, con el fin de disminuir errores en la interpretación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/>
          <p:nvPr/>
        </p:nvSpPr>
        <p:spPr>
          <a:xfrm>
            <a:off x="1200200" y="1640150"/>
            <a:ext cx="3255000" cy="31755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7"/>
          <p:cNvSpPr txBox="1"/>
          <p:nvPr>
            <p:ph type="title"/>
          </p:nvPr>
        </p:nvSpPr>
        <p:spPr>
          <a:xfrm>
            <a:off x="1200200" y="548640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Requerimientos y especificaciones</a:t>
            </a:r>
            <a:endParaRPr/>
          </a:p>
        </p:txBody>
      </p:sp>
      <p:pic>
        <p:nvPicPr>
          <p:cNvPr id="310" name="Google Shape;3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288" y="2158050"/>
            <a:ext cx="3030825" cy="21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7"/>
          <p:cNvSpPr txBox="1"/>
          <p:nvPr>
            <p:ph idx="4294967295" type="subTitle"/>
          </p:nvPr>
        </p:nvSpPr>
        <p:spPr>
          <a:xfrm>
            <a:off x="1731620" y="1242075"/>
            <a:ext cx="2339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Análisis del usuario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2" name="Google Shape;312;p37"/>
          <p:cNvSpPr/>
          <p:nvPr/>
        </p:nvSpPr>
        <p:spPr>
          <a:xfrm>
            <a:off x="4941825" y="1640138"/>
            <a:ext cx="3255000" cy="31755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7"/>
          <p:cNvSpPr txBox="1"/>
          <p:nvPr>
            <p:ph idx="4294967295" type="subTitle"/>
          </p:nvPr>
        </p:nvSpPr>
        <p:spPr>
          <a:xfrm>
            <a:off x="5473245" y="1242063"/>
            <a:ext cx="2339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MISSION STATEMENT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314" name="Google Shape;31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1062" y="1845863"/>
            <a:ext cx="2896526" cy="2764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/>
          <p:nvPr/>
        </p:nvSpPr>
        <p:spPr>
          <a:xfrm>
            <a:off x="5056400" y="1463900"/>
            <a:ext cx="3255000" cy="31755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8"/>
          <p:cNvSpPr/>
          <p:nvPr/>
        </p:nvSpPr>
        <p:spPr>
          <a:xfrm>
            <a:off x="177900" y="1463900"/>
            <a:ext cx="4518600" cy="31755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8"/>
          <p:cNvSpPr txBox="1"/>
          <p:nvPr>
            <p:ph type="title"/>
          </p:nvPr>
        </p:nvSpPr>
        <p:spPr>
          <a:xfrm>
            <a:off x="1200200" y="548640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Requerimientos y especificaciones</a:t>
            </a:r>
            <a:endParaRPr/>
          </a:p>
        </p:txBody>
      </p:sp>
      <p:sp>
        <p:nvSpPr>
          <p:cNvPr id="322" name="Google Shape;322;p38"/>
          <p:cNvSpPr txBox="1"/>
          <p:nvPr>
            <p:ph idx="1" type="body"/>
          </p:nvPr>
        </p:nvSpPr>
        <p:spPr>
          <a:xfrm>
            <a:off x="5130350" y="1691900"/>
            <a:ext cx="3107100" cy="27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El objetivo en general es ofrecer de manera digital un soporte o ayuda a los posibles usuarios del simulador a la hora de identificar artefactos en las imágenes diagnósticas lo que va a permitir una mejor interpretación para un correcto diagnóstico.</a:t>
            </a:r>
            <a:endParaRPr sz="800"/>
          </a:p>
          <a:p>
            <a:pPr indent="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27940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La propuesta en este caso es el diseño de un simulador de artefactos que pueda generar imágenes con artefactos controlados y conocidos. Este simulador permitiría a los radiólogos, técnicos en radiología, estudiantes de medicina y estudiantes relacionados con esta área de la salud familiarizarse con la apariencia de los diferentes artefactos y aprender a distinguirlos de las características anatómicas normales.</a:t>
            </a:r>
            <a:endParaRPr sz="800"/>
          </a:p>
        </p:txBody>
      </p:sp>
      <p:pic>
        <p:nvPicPr>
          <p:cNvPr id="323" name="Google Shape;3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199" y="2336049"/>
            <a:ext cx="4234000" cy="193044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8"/>
          <p:cNvSpPr txBox="1"/>
          <p:nvPr>
            <p:ph idx="1" type="body"/>
          </p:nvPr>
        </p:nvSpPr>
        <p:spPr>
          <a:xfrm>
            <a:off x="624000" y="1476075"/>
            <a:ext cx="3626400" cy="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just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Interpretación de las necesidades dictadas por el cliente</a:t>
            </a:r>
            <a:endParaRPr sz="800"/>
          </a:p>
          <a:p>
            <a:pPr indent="-279400" lvl="0" marL="457200" rtl="0" algn="just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Clasificación de las </a:t>
            </a:r>
            <a:r>
              <a:rPr lang="en" sz="800"/>
              <a:t>requerimientos</a:t>
            </a:r>
            <a:endParaRPr sz="800"/>
          </a:p>
          <a:p>
            <a:pPr indent="-279400" lvl="0" marL="457200" rtl="0" algn="just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Especificaciones del producto</a:t>
            </a:r>
            <a:endParaRPr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/>
          <p:nvPr>
            <p:ph idx="6" type="title"/>
          </p:nvPr>
        </p:nvSpPr>
        <p:spPr>
          <a:xfrm>
            <a:off x="873450" y="343325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Diseño Conceptual</a:t>
            </a:r>
            <a:endParaRPr/>
          </a:p>
        </p:txBody>
      </p:sp>
      <p:pic>
        <p:nvPicPr>
          <p:cNvPr id="330" name="Google Shape;3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950" y="1462300"/>
            <a:ext cx="573405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9"/>
          <p:cNvSpPr txBox="1"/>
          <p:nvPr>
            <p:ph idx="4294967295" type="subTitle"/>
          </p:nvPr>
        </p:nvSpPr>
        <p:spPr>
          <a:xfrm>
            <a:off x="1588945" y="984100"/>
            <a:ext cx="2339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Caja transparente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32" name="Google Shape;332;p39"/>
          <p:cNvSpPr txBox="1"/>
          <p:nvPr>
            <p:ph idx="4294967295" type="subTitle"/>
          </p:nvPr>
        </p:nvSpPr>
        <p:spPr>
          <a:xfrm>
            <a:off x="1588950" y="3367300"/>
            <a:ext cx="2793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Alternativas de diseño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333" name="Google Shape;33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2425" y="3486225"/>
            <a:ext cx="3252625" cy="16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/>
          <p:nvPr>
            <p:ph idx="6" type="title"/>
          </p:nvPr>
        </p:nvSpPr>
        <p:spPr>
          <a:xfrm>
            <a:off x="873450" y="343325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Diseño Conceptual</a:t>
            </a:r>
            <a:endParaRPr/>
          </a:p>
        </p:txBody>
      </p:sp>
      <p:pic>
        <p:nvPicPr>
          <p:cNvPr id="339" name="Google Shape;3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850" y="1798975"/>
            <a:ext cx="7882301" cy="293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0"/>
          <p:cNvSpPr txBox="1"/>
          <p:nvPr>
            <p:ph idx="4294967295" type="subTitle"/>
          </p:nvPr>
        </p:nvSpPr>
        <p:spPr>
          <a:xfrm>
            <a:off x="630850" y="1320775"/>
            <a:ext cx="2793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Matriz de selección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adiology Center by Slidesgo">
  <a:themeElements>
    <a:clrScheme name="Simple Light">
      <a:dk1>
        <a:srgbClr val="30394B"/>
      </a:dk1>
      <a:lt1>
        <a:srgbClr val="FFFFFF"/>
      </a:lt1>
      <a:dk2>
        <a:srgbClr val="4B6074"/>
      </a:dk2>
      <a:lt2>
        <a:srgbClr val="D3D3D3"/>
      </a:lt2>
      <a:accent1>
        <a:srgbClr val="718597"/>
      </a:accent1>
      <a:accent2>
        <a:srgbClr val="F7F6F6"/>
      </a:accent2>
      <a:accent3>
        <a:srgbClr val="AAB8C4"/>
      </a:accent3>
      <a:accent4>
        <a:srgbClr val="D3D3D3"/>
      </a:accent4>
      <a:accent5>
        <a:srgbClr val="718597"/>
      </a:accent5>
      <a:accent6>
        <a:srgbClr val="4B6074"/>
      </a:accent6>
      <a:hlink>
        <a:srgbClr val="3039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